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2EC1-2218-4E46-B424-F304230910CC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0082-2460-46D6-B3C2-6309F5709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CF23-5F4D-4436-8F73-B51623D2316B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4928C-A750-4F16-8D06-D33AE32E9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9B8C9-E567-4522-BA15-BD89538E028A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7DD0-7EDA-42BF-9C97-47524E057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EFA8-A3A0-44C7-8EAE-B57BF58C44A1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36DAC-ABE3-4B45-BDC9-04C544C3B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ADF3A-156A-4BB4-9B5C-B1D46A702DB4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EC5B-7BA5-4CC3-995F-55A81D78F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7CAD-F9EB-47F1-B2A6-314FD41B0828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DEEC-2F7D-4EE8-9E72-B998632B2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55E2-4791-4D9C-8A30-9D9D5B09A0C9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BFBB-19E4-4B79-BD70-5D73BC0BF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4C3A-B6AB-4A0C-8F0D-61200B4089EF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360-213F-4CF8-93A0-0106077D9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A28B-C79E-4999-B450-121BE3A58B2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7353-9135-4D40-9EBB-BAF649A4B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1CC7-DEFE-44E2-A151-1258ECFE1429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F0CF1-6630-411E-9C2A-5F0CC69A9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85983-5BB3-4F98-BAAC-CC402A5A790A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AEEC-42F3-4EB7-A2C1-BCD7CAB88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5FCBF8-01AF-4A34-A877-3375AEA8ADA6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5416EF-1DBE-4AFA-990C-5485B8ACB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indent="-342900"/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Прикладная статистика</a:t>
            </a:r>
            <a:r>
              <a:rPr lang="ru-RU" sz="1800" b="1" smtClean="0">
                <a:solidFill>
                  <a:srgbClr val="000000"/>
                </a:solidFill>
              </a:rPr>
              <a:t/>
            </a:r>
            <a:br>
              <a:rPr lang="ru-RU" sz="1800" b="1" smtClean="0">
                <a:solidFill>
                  <a:srgbClr val="000000"/>
                </a:solidFill>
              </a:rPr>
            </a:br>
            <a:endParaRPr lang="ru-RU" sz="1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1703388" y="904875"/>
            <a:ext cx="56007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прикладной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статистики</a:t>
            </a:r>
          </a:p>
        </p:txBody>
      </p:sp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1116013" y="1989138"/>
            <a:ext cx="69850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адекватно «приложить» исходные модельные допущения к реальной задаче; </a:t>
            </a:r>
          </a:p>
          <a:p>
            <a:pPr marL="342900" indent="-342900">
              <a:buFontTx/>
              <a:buAutoNum type="arabicParenR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представить имеющуюся исходную информации в стандартной форме; </a:t>
            </a:r>
          </a:p>
          <a:p>
            <a:pPr marL="342900" indent="-342900">
              <a:buFontTx/>
              <a:buAutoNum type="arabicParenR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разработать вычислительный алгоритм и его программное обеспечение; </a:t>
            </a:r>
          </a:p>
          <a:p>
            <a:pPr marL="342900" indent="-342900">
              <a:buFontTx/>
              <a:buAutoNum type="arabicParenR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организовать удобный режим общения с ЭВМ в процессе решения задачи.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827088" y="1196975"/>
            <a:ext cx="7200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  <a:cs typeface="Times New Roman" pitchFamily="18" charset="0"/>
              </a:rPr>
              <a:t>	Прикладная статистика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- это самостоятельная научная дисциплина, разрабатывающая и систематизирующая понятия, приемы,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математические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методы и модели предназначенные для организации сбора, стандартной записи, обработки статистических данных с целью их удобного представления (в том числе и на ЭВМ), интерпретации и получения научных и практических выводов.</a:t>
            </a:r>
          </a:p>
        </p:txBody>
      </p:sp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6156325" y="4949825"/>
            <a:ext cx="2014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С.А. Айвазян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98E0131-27E6-46E6-8165-74DECE4D6972}"/>
</file>

<file path=customXml/itemProps2.xml><?xml version="1.0" encoding="utf-8"?>
<ds:datastoreItem xmlns:ds="http://schemas.openxmlformats.org/officeDocument/2006/customXml" ds:itemID="{95DC0AC8-02B6-4D01-99C2-253118796722}"/>
</file>

<file path=customXml/itemProps3.xml><?xml version="1.0" encoding="utf-8"?>
<ds:datastoreItem xmlns:ds="http://schemas.openxmlformats.org/officeDocument/2006/customXml" ds:itemID="{7AD5ACCF-8601-4797-A12A-D6D37D2C67AF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Тема Office</vt:lpstr>
      <vt:lpstr>Прикладная статистика </vt:lpstr>
      <vt:lpstr>Слайд 2</vt:lpstr>
      <vt:lpstr>Слайд 3</vt:lpstr>
    </vt:vector>
  </TitlesOfParts>
  <Company>ГГУ им.Ф.Скорины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Прикладная статистика </dc:subject>
  <dc:creator>Осипенко НБ</dc:creator>
  <cp:lastModifiedBy>user</cp:lastModifiedBy>
  <cp:revision>2</cp:revision>
  <dcterms:created xsi:type="dcterms:W3CDTF">2015-01-28T21:49:37Z</dcterms:created>
  <dcterms:modified xsi:type="dcterms:W3CDTF">2015-05-20T09:29:14Z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