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52DA417-6484-4985-A93B-ECF8D4F40782}" type="datetimeFigureOut">
              <a:rPr lang="ru-RU" smtClean="0"/>
              <a:t>26.02.2015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053E2E4-0316-481B-8D96-5D8288F84D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/>
              <a:t>Классификация структурных методологий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9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488832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/>
              <a:t>Наиболее распространенные методологии</a:t>
            </a:r>
            <a:r>
              <a:rPr lang="ru-RU" sz="2800" dirty="0" smtClean="0"/>
              <a:t>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320480"/>
          </a:xfrm>
        </p:spPr>
        <p:txBody>
          <a:bodyPr>
            <a:normAutofit lnSpcReduction="10000"/>
          </a:bodyPr>
          <a:lstStyle/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SADT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Structured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Analysis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and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Design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Technique</a:t>
            </a:r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),</a:t>
            </a:r>
          </a:p>
          <a:p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структурного 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системного анализа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Гейна-Сарсона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Gane-Sarson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), структурного анализа и проектирования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Йодана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/Де Марко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Yourdon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/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DeMarko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), </a:t>
            </a:r>
            <a:endParaRPr lang="ru-RU" b="1" i="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развития 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систем Джексона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Jackson</a:t>
            </a:r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),</a:t>
            </a:r>
          </a:p>
          <a:p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развития структурных систем Варнье-Орра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Warnier-Orr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), анализа и проектирования систем реального времени Уорда-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Меллора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Ward-Mellor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) и 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Хатли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Hatley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), </a:t>
            </a:r>
            <a:endParaRPr lang="ru-RU" b="1" i="0" dirty="0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информационного 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моделирования Мартина (</a:t>
            </a:r>
            <a:r>
              <a:rPr lang="ru-RU" b="1" i="0" dirty="0" err="1">
                <a:solidFill>
                  <a:schemeClr val="tx1">
                    <a:lumMod val="50000"/>
                  </a:schemeClr>
                </a:solidFill>
              </a:rPr>
              <a:t>Martin</a:t>
            </a:r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0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488832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/>
              <a:t>Шаги при проектировании спецификаций: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76864" cy="4320480"/>
          </a:xfrm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1.	разделение проекта на 10-50 модулей;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2.	организация иерархии модулей;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3.	определение маршрутов данных между модулями;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4.	определение форматов внешних файлов;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5.	определение способов доступа к внешним файлам;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6.	определение структур данных;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7.	проектирование ключевых алгоритмов; </a:t>
            </a:r>
          </a:p>
          <a:p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8.	определение подпрограмм внутри каждого модуля.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488832" cy="792088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800" b="1" dirty="0" smtClean="0"/>
              <a:t>«Классическая» совокупность: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04856" cy="460851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i="0" dirty="0">
                <a:solidFill>
                  <a:schemeClr val="tx1">
                    <a:lumMod val="50000"/>
                  </a:schemeClr>
                </a:solidFill>
              </a:rPr>
              <a:t>•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	диаграммы потоков данных в нотации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Йодана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/Де Марко или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Гейна-Сарсона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, обеспечивающие анализ требований и функциональное проектирование информационных систем;</a:t>
            </a:r>
          </a:p>
          <a:p>
            <a:pPr algn="just"/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•	расширения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Хатли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 и Уорда-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Меллора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 для проектирования систем реального времени, основанные на диаграммах переходов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состояний,таблицах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 и деревьях решений, картах и схемах потоков управления;</a:t>
            </a:r>
          </a:p>
          <a:p>
            <a:pPr algn="just"/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•	диаграммы "сущность-связь" (в нотации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Чена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 или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Баркера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) или скобочные диаграммы Варнье-Орра для проектирования структур данных, схем БД, форматов файлов как части всего проекта:</a:t>
            </a:r>
          </a:p>
          <a:p>
            <a:pPr algn="just"/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•	структурные карты Джексона и/или </a:t>
            </a:r>
            <a:r>
              <a:rPr lang="ru-RU" sz="2600" b="1" i="0" dirty="0" err="1">
                <a:solidFill>
                  <a:schemeClr val="tx1">
                    <a:lumMod val="50000"/>
                  </a:schemeClr>
                </a:solidFill>
              </a:rPr>
              <a:t>Константайна</a:t>
            </a:r>
            <a:r>
              <a:rPr lang="ru-RU" sz="2600" b="1" i="0" dirty="0">
                <a:solidFill>
                  <a:schemeClr val="tx1">
                    <a:lumMod val="50000"/>
                  </a:schemeClr>
                </a:solidFill>
              </a:rPr>
              <a:t> для проектирования межмодульных взаимодействий и внутренней структуры модулей, позволяющие развить модель анализа, построенную на базе вышеперечисленных средств, до модели реализации.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8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628800"/>
            <a:ext cx="7704856" cy="4608512"/>
          </a:xfrm>
        </p:spPr>
        <p:txBody>
          <a:bodyPr>
            <a:normAutofit/>
          </a:bodyPr>
          <a:lstStyle/>
          <a:p>
            <a:pPr algn="just"/>
            <a:r>
              <a:rPr lang="ru-RU" b="1" i="0" dirty="0" smtClean="0">
                <a:solidFill>
                  <a:schemeClr val="tx1">
                    <a:lumMod val="50000"/>
                  </a:schemeClr>
                </a:solidFill>
              </a:rPr>
              <a:t>•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313167"/>
              </p:ext>
            </p:extLst>
          </p:nvPr>
        </p:nvGraphicFramePr>
        <p:xfrm>
          <a:off x="1043608" y="1124743"/>
          <a:ext cx="7056784" cy="45365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{073A0DAA-6AF3-43AB-8588-CEC1D06C72B9}</a:tableStyleId>
              </a:tblPr>
              <a:tblGrid>
                <a:gridCol w="3174874"/>
                <a:gridCol w="3881910"/>
              </a:tblGrid>
              <a:tr h="824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spc="-10" dirty="0">
                          <a:effectLst/>
                        </a:rPr>
                        <a:t>Информационные системы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spc="-10">
                          <a:effectLst/>
                        </a:rPr>
                        <a:t>Системы реального времени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1241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Управляемые данными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Управляемые событиями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4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Сложные структуры данных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Простые структуры данных 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4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Большой объем данных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Малое количество входных данных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4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Интенсивный ввод-вывод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Интенсивные вычисления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248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Машинная независимость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Машинная зависимость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92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FBF279BB59ECF4FA9C869E18CF0B771" ma:contentTypeVersion="0" ma:contentTypeDescription="Создание документа." ma:contentTypeScope="" ma:versionID="6945e39f0fea48da591cef1e4b5c16d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AB936643-F9C2-4386-9764-4DB5AFC621F4}"/>
</file>

<file path=customXml/itemProps2.xml><?xml version="1.0" encoding="utf-8"?>
<ds:datastoreItem xmlns:ds="http://schemas.openxmlformats.org/officeDocument/2006/customXml" ds:itemID="{4E6F5E08-427E-4392-A742-42D61860E990}"/>
</file>

<file path=customXml/itemProps3.xml><?xml version="1.0" encoding="utf-8"?>
<ds:datastoreItem xmlns:ds="http://schemas.openxmlformats.org/officeDocument/2006/customXml" ds:itemID="{6354CF01-B476-4B6D-BEBB-8F83EFD2BA61}"/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25</TotalTime>
  <Words>109</Words>
  <Application>Microsoft Office PowerPoint</Application>
  <PresentationFormat>Экран (4:3)</PresentationFormat>
  <Paragraphs>34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Кутюр</vt:lpstr>
      <vt:lpstr>Классификация структурных методологий </vt:lpstr>
      <vt:lpstr>Наиболее распространенные методологии  </vt:lpstr>
      <vt:lpstr>Шаги при проектировании спецификаций:  </vt:lpstr>
      <vt:lpstr>«Классическая» совокупность: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Anastasia</dc:creator>
  <cp:lastModifiedBy>Anastasia</cp:lastModifiedBy>
  <cp:revision>3</cp:revision>
  <dcterms:created xsi:type="dcterms:W3CDTF">2015-02-26T09:04:04Z</dcterms:created>
  <dcterms:modified xsi:type="dcterms:W3CDTF">2015-02-26T09:29:12Z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0x0101009FBF279BB59ECF4FA9C869E18CF0B771</vt:lpwstr>
  </property>
</Properties>
</file>