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comments/comment1.xml" ContentType="application/vnd.openxmlformats-officedocument.presentationml.comments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2.xml" ContentType="application/vnd.ms-office.drawingml.diagramDrawing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6" d="100"/>
          <a:sy n="86" d="100"/>
        </p:scale>
        <p:origin x="3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2T21:06:44.752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71AD70-C628-4F06-B242-DDE88E78E612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2F2A517-2B99-4046-B8B3-F3FD91483C8B}">
      <dgm:prSet phldrT="[Текст]"/>
      <dgm:spPr/>
      <dgm:t>
        <a:bodyPr/>
        <a:lstStyle/>
        <a:p>
          <a:r>
            <a:rPr lang="ru-RU" dirty="0" smtClean="0"/>
            <a:t>Совокупность всех устройств компьютера называют его </a:t>
          </a:r>
          <a:r>
            <a:rPr lang="ru-RU" b="1" dirty="0" smtClean="0"/>
            <a:t>аппаратным обеспечением</a:t>
          </a:r>
          <a:r>
            <a:rPr lang="ru-RU" dirty="0" smtClean="0"/>
            <a:t>.</a:t>
          </a:r>
          <a:endParaRPr lang="ru-RU" dirty="0"/>
        </a:p>
      </dgm:t>
    </dgm:pt>
    <dgm:pt modelId="{3661F2F8-DE21-4F06-95A9-0BE508E09F43}" type="parTrans" cxnId="{5F22D290-07D5-4876-B8C1-51408DF5BF03}">
      <dgm:prSet/>
      <dgm:spPr/>
      <dgm:t>
        <a:bodyPr/>
        <a:lstStyle/>
        <a:p>
          <a:endParaRPr lang="ru-RU"/>
        </a:p>
      </dgm:t>
    </dgm:pt>
    <dgm:pt modelId="{C0AECF6E-12B0-4A19-BBB5-C4E2B53142A7}" type="sibTrans" cxnId="{5F22D290-07D5-4876-B8C1-51408DF5BF03}">
      <dgm:prSet/>
      <dgm:spPr/>
      <dgm:t>
        <a:bodyPr/>
        <a:lstStyle/>
        <a:p>
          <a:endParaRPr lang="ru-RU"/>
        </a:p>
      </dgm:t>
    </dgm:pt>
    <dgm:pt modelId="{D185D7D8-4E0B-491A-A9DD-DD769ABB379C}">
      <dgm:prSet phldrT="[Текст]" phldr="1"/>
      <dgm:spPr/>
      <dgm:t>
        <a:bodyPr/>
        <a:lstStyle/>
        <a:p>
          <a:endParaRPr lang="ru-RU" dirty="0"/>
        </a:p>
      </dgm:t>
    </dgm:pt>
    <dgm:pt modelId="{BC2364CA-B9B9-410B-9DC3-FCEDD999D421}" type="parTrans" cxnId="{A9206485-EB6D-4DAA-8B67-C26F30EC08BD}">
      <dgm:prSet/>
      <dgm:spPr/>
      <dgm:t>
        <a:bodyPr/>
        <a:lstStyle/>
        <a:p>
          <a:endParaRPr lang="ru-RU"/>
        </a:p>
      </dgm:t>
    </dgm:pt>
    <dgm:pt modelId="{8824DD89-E354-4ECC-BC86-5592DCD7070A}" type="sibTrans" cxnId="{A9206485-EB6D-4DAA-8B67-C26F30EC08BD}">
      <dgm:prSet/>
      <dgm:spPr/>
      <dgm:t>
        <a:bodyPr/>
        <a:lstStyle/>
        <a:p>
          <a:endParaRPr lang="ru-RU"/>
        </a:p>
      </dgm:t>
    </dgm:pt>
    <dgm:pt modelId="{8C4D2694-B139-40A8-B7FC-591BCD34D913}">
      <dgm:prSet phldrT="[Текст]"/>
      <dgm:spPr/>
      <dgm:t>
        <a:bodyPr/>
        <a:lstStyle/>
        <a:p>
          <a:r>
            <a:rPr lang="ru-RU" b="1" dirty="0" smtClean="0"/>
            <a:t>Процессор </a:t>
          </a:r>
          <a:r>
            <a:rPr lang="ru-RU" dirty="0" smtClean="0"/>
            <a:t>— важнейшее устройство компьютера, его мозг. Он обрабатывает информацию, выполняя вычисления.</a:t>
          </a:r>
          <a:endParaRPr lang="ru-RU" dirty="0"/>
        </a:p>
      </dgm:t>
    </dgm:pt>
    <dgm:pt modelId="{D6A6C9C5-5FE3-4CC0-86B7-A0CA5180AEC6}" type="parTrans" cxnId="{00C08DEA-81BB-4A04-8BC4-1E29B9EDC895}">
      <dgm:prSet/>
      <dgm:spPr/>
      <dgm:t>
        <a:bodyPr/>
        <a:lstStyle/>
        <a:p>
          <a:endParaRPr lang="ru-RU"/>
        </a:p>
      </dgm:t>
    </dgm:pt>
    <dgm:pt modelId="{EA650245-0C2C-494E-A442-9AC00D0C87E0}" type="sibTrans" cxnId="{00C08DEA-81BB-4A04-8BC4-1E29B9EDC895}">
      <dgm:prSet/>
      <dgm:spPr/>
      <dgm:t>
        <a:bodyPr/>
        <a:lstStyle/>
        <a:p>
          <a:endParaRPr lang="ru-RU"/>
        </a:p>
      </dgm:t>
    </dgm:pt>
    <dgm:pt modelId="{5DB5C5EF-1CC7-4D05-AF67-34EF7EE39D62}">
      <dgm:prSet phldrT="[Текст]" phldr="1"/>
      <dgm:spPr/>
      <dgm:t>
        <a:bodyPr/>
        <a:lstStyle/>
        <a:p>
          <a:endParaRPr lang="ru-RU" dirty="0"/>
        </a:p>
      </dgm:t>
    </dgm:pt>
    <dgm:pt modelId="{7A56F186-22F1-4057-9E65-D4A38D86E65D}" type="parTrans" cxnId="{CB87CA92-A541-4D9F-95A5-00E3E3E847EA}">
      <dgm:prSet/>
      <dgm:spPr/>
      <dgm:t>
        <a:bodyPr/>
        <a:lstStyle/>
        <a:p>
          <a:endParaRPr lang="ru-RU"/>
        </a:p>
      </dgm:t>
    </dgm:pt>
    <dgm:pt modelId="{C7C70026-EC12-4489-8458-EA07359270A7}" type="sibTrans" cxnId="{CB87CA92-A541-4D9F-95A5-00E3E3E847EA}">
      <dgm:prSet/>
      <dgm:spPr/>
      <dgm:t>
        <a:bodyPr/>
        <a:lstStyle/>
        <a:p>
          <a:endParaRPr lang="ru-RU"/>
        </a:p>
      </dgm:t>
    </dgm:pt>
    <dgm:pt modelId="{6D605FC2-3EC7-4EE6-A004-63A88AD07C52}" type="pres">
      <dgm:prSet presAssocID="{3571AD70-C628-4F06-B242-DDE88E78E6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BBB439-FF3A-4E32-A46F-44D202A8FD81}" type="pres">
      <dgm:prSet presAssocID="{92F2A517-2B99-4046-B8B3-F3FD91483C8B}" presName="parentText" presStyleLbl="node1" presStyleIdx="0" presStyleCnt="2" custLinFactNeighborX="137" custLinFactNeighborY="-22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01198-35EF-48DE-B29D-7627A6149BF2}" type="pres">
      <dgm:prSet presAssocID="{92F2A517-2B99-4046-B8B3-F3FD91483C8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4B5D7-9E5A-47D0-8C80-8AC3205CFE2B}" type="pres">
      <dgm:prSet presAssocID="{8C4D2694-B139-40A8-B7FC-591BCD34D91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7D269-3ED0-4897-99DA-11F675E6CB63}" type="pres">
      <dgm:prSet presAssocID="{8C4D2694-B139-40A8-B7FC-591BCD34D91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0A79AF-8141-49E9-97AE-63D7073438E7}" type="presOf" srcId="{D185D7D8-4E0B-491A-A9DD-DD769ABB379C}" destId="{5F301198-35EF-48DE-B29D-7627A6149BF2}" srcOrd="0" destOrd="0" presId="urn:microsoft.com/office/officeart/2005/8/layout/vList2"/>
    <dgm:cxn modelId="{00C08DEA-81BB-4A04-8BC4-1E29B9EDC895}" srcId="{3571AD70-C628-4F06-B242-DDE88E78E612}" destId="{8C4D2694-B139-40A8-B7FC-591BCD34D913}" srcOrd="1" destOrd="0" parTransId="{D6A6C9C5-5FE3-4CC0-86B7-A0CA5180AEC6}" sibTransId="{EA650245-0C2C-494E-A442-9AC00D0C87E0}"/>
    <dgm:cxn modelId="{B7B1A29F-289A-4B7C-88AD-7FBA78C51895}" type="presOf" srcId="{92F2A517-2B99-4046-B8B3-F3FD91483C8B}" destId="{9CBBB439-FF3A-4E32-A46F-44D202A8FD81}" srcOrd="0" destOrd="0" presId="urn:microsoft.com/office/officeart/2005/8/layout/vList2"/>
    <dgm:cxn modelId="{A529B45F-916C-488B-BD5E-97246C12BF5F}" type="presOf" srcId="{5DB5C5EF-1CC7-4D05-AF67-34EF7EE39D62}" destId="{3D67D269-3ED0-4897-99DA-11F675E6CB63}" srcOrd="0" destOrd="0" presId="urn:microsoft.com/office/officeart/2005/8/layout/vList2"/>
    <dgm:cxn modelId="{A9206485-EB6D-4DAA-8B67-C26F30EC08BD}" srcId="{92F2A517-2B99-4046-B8B3-F3FD91483C8B}" destId="{D185D7D8-4E0B-491A-A9DD-DD769ABB379C}" srcOrd="0" destOrd="0" parTransId="{BC2364CA-B9B9-410B-9DC3-FCEDD999D421}" sibTransId="{8824DD89-E354-4ECC-BC86-5592DCD7070A}"/>
    <dgm:cxn modelId="{5F22D290-07D5-4876-B8C1-51408DF5BF03}" srcId="{3571AD70-C628-4F06-B242-DDE88E78E612}" destId="{92F2A517-2B99-4046-B8B3-F3FD91483C8B}" srcOrd="0" destOrd="0" parTransId="{3661F2F8-DE21-4F06-95A9-0BE508E09F43}" sibTransId="{C0AECF6E-12B0-4A19-BBB5-C4E2B53142A7}"/>
    <dgm:cxn modelId="{CB87CA92-A541-4D9F-95A5-00E3E3E847EA}" srcId="{8C4D2694-B139-40A8-B7FC-591BCD34D913}" destId="{5DB5C5EF-1CC7-4D05-AF67-34EF7EE39D62}" srcOrd="0" destOrd="0" parTransId="{7A56F186-22F1-4057-9E65-D4A38D86E65D}" sibTransId="{C7C70026-EC12-4489-8458-EA07359270A7}"/>
    <dgm:cxn modelId="{1F354394-470F-4732-8AA9-8CAFFC97555C}" type="presOf" srcId="{8C4D2694-B139-40A8-B7FC-591BCD34D913}" destId="{B744B5D7-9E5A-47D0-8C80-8AC3205CFE2B}" srcOrd="0" destOrd="0" presId="urn:microsoft.com/office/officeart/2005/8/layout/vList2"/>
    <dgm:cxn modelId="{D2070A50-5CA9-4FE5-A4ED-103085DF475B}" type="presOf" srcId="{3571AD70-C628-4F06-B242-DDE88E78E612}" destId="{6D605FC2-3EC7-4EE6-A004-63A88AD07C52}" srcOrd="0" destOrd="0" presId="urn:microsoft.com/office/officeart/2005/8/layout/vList2"/>
    <dgm:cxn modelId="{D4FA62A1-17BB-434E-9921-A2555041C504}" type="presParOf" srcId="{6D605FC2-3EC7-4EE6-A004-63A88AD07C52}" destId="{9CBBB439-FF3A-4E32-A46F-44D202A8FD81}" srcOrd="0" destOrd="0" presId="urn:microsoft.com/office/officeart/2005/8/layout/vList2"/>
    <dgm:cxn modelId="{C4FC85D7-726B-4519-803E-2555BA333298}" type="presParOf" srcId="{6D605FC2-3EC7-4EE6-A004-63A88AD07C52}" destId="{5F301198-35EF-48DE-B29D-7627A6149BF2}" srcOrd="1" destOrd="0" presId="urn:microsoft.com/office/officeart/2005/8/layout/vList2"/>
    <dgm:cxn modelId="{AE787594-2960-440B-8EAB-A84EA84A529E}" type="presParOf" srcId="{6D605FC2-3EC7-4EE6-A004-63A88AD07C52}" destId="{B744B5D7-9E5A-47D0-8C80-8AC3205CFE2B}" srcOrd="2" destOrd="0" presId="urn:microsoft.com/office/officeart/2005/8/layout/vList2"/>
    <dgm:cxn modelId="{B2D5A0C9-FC6F-432D-8718-F86FD7135990}" type="presParOf" srcId="{6D605FC2-3EC7-4EE6-A004-63A88AD07C52}" destId="{3D67D269-3ED0-4897-99DA-11F675E6CB6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A329F4-EF17-4D41-8119-0C9DE4D219C4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386A62C-8000-4B03-A76C-7B8124202BDF}">
      <dgm:prSet phldrT="[Текст]" phldr="1"/>
      <dgm:spPr/>
      <dgm:t>
        <a:bodyPr/>
        <a:lstStyle/>
        <a:p>
          <a:endParaRPr lang="ru-RU"/>
        </a:p>
      </dgm:t>
    </dgm:pt>
    <dgm:pt modelId="{E79A83BB-B738-4DE6-8278-0CDDD29183C5}" type="parTrans" cxnId="{3207133E-3619-41C6-A105-DBEBC08B3B6E}">
      <dgm:prSet/>
      <dgm:spPr/>
      <dgm:t>
        <a:bodyPr/>
        <a:lstStyle/>
        <a:p>
          <a:endParaRPr lang="ru-RU"/>
        </a:p>
      </dgm:t>
    </dgm:pt>
    <dgm:pt modelId="{09A4B976-C679-4536-B192-1B4DBCE024D0}" type="sibTrans" cxnId="{3207133E-3619-41C6-A105-DBEBC08B3B6E}">
      <dgm:prSet/>
      <dgm:spPr/>
      <dgm:t>
        <a:bodyPr/>
        <a:lstStyle/>
        <a:p>
          <a:endParaRPr lang="ru-RU"/>
        </a:p>
      </dgm:t>
    </dgm:pt>
    <dgm:pt modelId="{F1B7F162-DDD1-4D81-8424-642F86C02EDC}">
      <dgm:prSet phldrT="[Текст]"/>
      <dgm:spPr/>
      <dgm:t>
        <a:bodyPr/>
        <a:lstStyle/>
        <a:p>
          <a:r>
            <a:rPr lang="ru-RU" b="1" i="0" dirty="0" smtClean="0"/>
            <a:t>Оперативная память</a:t>
          </a:r>
          <a:r>
            <a:rPr lang="ru-RU" b="0" i="0" dirty="0" smtClean="0"/>
            <a:t> </a:t>
          </a:r>
          <a:r>
            <a:rPr lang="ru-RU" b="1" i="0" dirty="0" smtClean="0"/>
            <a:t>(</a:t>
          </a:r>
          <a:r>
            <a:rPr lang="en-US" b="1" i="0" dirty="0" smtClean="0"/>
            <a:t>RAM)</a:t>
          </a:r>
          <a:r>
            <a:rPr lang="en-US" b="0" i="0" dirty="0" smtClean="0"/>
            <a:t> </a:t>
          </a:r>
          <a:r>
            <a:rPr lang="ru-RU" b="0" i="0" dirty="0" smtClean="0"/>
            <a:t>служит для хранения программ и данных, с которыми работает компьютер в данный момент</a:t>
          </a:r>
          <a:endParaRPr lang="ru-RU" dirty="0"/>
        </a:p>
      </dgm:t>
    </dgm:pt>
    <dgm:pt modelId="{690B6C0A-D5BE-4314-A5BD-5B061761BF57}" type="parTrans" cxnId="{B89FFEE4-460D-4D77-8E14-A049B1149333}">
      <dgm:prSet/>
      <dgm:spPr/>
      <dgm:t>
        <a:bodyPr/>
        <a:lstStyle/>
        <a:p>
          <a:endParaRPr lang="ru-RU"/>
        </a:p>
      </dgm:t>
    </dgm:pt>
    <dgm:pt modelId="{F446FCBD-F222-4464-A2C4-766BFFC2CE30}" type="sibTrans" cxnId="{B89FFEE4-460D-4D77-8E14-A049B1149333}">
      <dgm:prSet/>
      <dgm:spPr/>
      <dgm:t>
        <a:bodyPr/>
        <a:lstStyle/>
        <a:p>
          <a:endParaRPr lang="ru-RU"/>
        </a:p>
      </dgm:t>
    </dgm:pt>
    <dgm:pt modelId="{D89693D2-D1AC-41CA-8061-61B597696FC6}">
      <dgm:prSet phldrT="[Текст]" phldr="1"/>
      <dgm:spPr/>
      <dgm:t>
        <a:bodyPr/>
        <a:lstStyle/>
        <a:p>
          <a:endParaRPr lang="ru-RU"/>
        </a:p>
      </dgm:t>
    </dgm:pt>
    <dgm:pt modelId="{B373C2CA-E4B9-4F57-A864-CEE65F7B9CFD}" type="parTrans" cxnId="{14A2643B-34F5-444A-B410-6630A6756A0C}">
      <dgm:prSet/>
      <dgm:spPr/>
      <dgm:t>
        <a:bodyPr/>
        <a:lstStyle/>
        <a:p>
          <a:endParaRPr lang="ru-RU"/>
        </a:p>
      </dgm:t>
    </dgm:pt>
    <dgm:pt modelId="{D507C0A8-BFBB-459F-92A6-99C3535F3148}" type="sibTrans" cxnId="{14A2643B-34F5-444A-B410-6630A6756A0C}">
      <dgm:prSet/>
      <dgm:spPr/>
      <dgm:t>
        <a:bodyPr/>
        <a:lstStyle/>
        <a:p>
          <a:endParaRPr lang="ru-RU"/>
        </a:p>
      </dgm:t>
    </dgm:pt>
    <dgm:pt modelId="{1BC8F175-C6B2-44B5-A969-42F8A1F31858}">
      <dgm:prSet phldrT="[Текст]"/>
      <dgm:spPr/>
      <dgm:t>
        <a:bodyPr/>
        <a:lstStyle/>
        <a:p>
          <a:r>
            <a:rPr lang="ru-RU" b="1" i="0" dirty="0" smtClean="0"/>
            <a:t>Постоянная память</a:t>
          </a:r>
          <a:r>
            <a:rPr lang="ru-RU" b="0" i="0" dirty="0" smtClean="0"/>
            <a:t> </a:t>
          </a:r>
          <a:r>
            <a:rPr lang="ru-RU" b="1" i="0" dirty="0" smtClean="0"/>
            <a:t>(</a:t>
          </a:r>
          <a:r>
            <a:rPr lang="en-US" b="1" i="0" dirty="0" smtClean="0"/>
            <a:t>ROM)</a:t>
          </a:r>
          <a:r>
            <a:rPr lang="en-US" b="0" i="0" dirty="0" smtClean="0"/>
            <a:t> — </a:t>
          </a:r>
          <a:r>
            <a:rPr lang="ru-RU" b="0" i="0" dirty="0" smtClean="0"/>
            <a:t>энергонезависимая память для хранения программ управления работой и тестирования устройств компьютера</a:t>
          </a:r>
          <a:endParaRPr lang="ru-RU" dirty="0"/>
        </a:p>
      </dgm:t>
    </dgm:pt>
    <dgm:pt modelId="{08324A64-2DB7-41F0-966E-642DB31B1E86}" type="parTrans" cxnId="{A41163A5-7227-476E-8A0D-0B78DB7B922C}">
      <dgm:prSet/>
      <dgm:spPr/>
      <dgm:t>
        <a:bodyPr/>
        <a:lstStyle/>
        <a:p>
          <a:endParaRPr lang="ru-RU"/>
        </a:p>
      </dgm:t>
    </dgm:pt>
    <dgm:pt modelId="{66409B02-A9A7-4245-B404-AB34B09A39A9}" type="sibTrans" cxnId="{A41163A5-7227-476E-8A0D-0B78DB7B922C}">
      <dgm:prSet/>
      <dgm:spPr/>
      <dgm:t>
        <a:bodyPr/>
        <a:lstStyle/>
        <a:p>
          <a:endParaRPr lang="ru-RU"/>
        </a:p>
      </dgm:t>
    </dgm:pt>
    <dgm:pt modelId="{BF6161C0-ED5A-488F-9041-46A6F97824D6}" type="pres">
      <dgm:prSet presAssocID="{F9A329F4-EF17-4D41-8119-0C9DE4D219C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6100C6-6C5A-4794-AEC4-346C452BDDFF}" type="pres">
      <dgm:prSet presAssocID="{F386A62C-8000-4B03-A76C-7B8124202BDF}" presName="composite" presStyleCnt="0"/>
      <dgm:spPr/>
    </dgm:pt>
    <dgm:pt modelId="{1926A63F-3E0E-4509-9B21-6D8FABC284C5}" type="pres">
      <dgm:prSet presAssocID="{F386A62C-8000-4B03-A76C-7B8124202BDF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F82F6-95C8-42BE-BA32-CCD02F3B45D0}" type="pres">
      <dgm:prSet presAssocID="{F386A62C-8000-4B03-A76C-7B8124202BDF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81E366-C84A-4A55-90BC-0D204E8BB624}" type="pres">
      <dgm:prSet presAssocID="{09A4B976-C679-4536-B192-1B4DBCE024D0}" presName="sp" presStyleCnt="0"/>
      <dgm:spPr/>
    </dgm:pt>
    <dgm:pt modelId="{70BDCE54-2D24-4FE8-8D9A-DBFEC63990B1}" type="pres">
      <dgm:prSet presAssocID="{D89693D2-D1AC-41CA-8061-61B597696FC6}" presName="composite" presStyleCnt="0"/>
      <dgm:spPr/>
    </dgm:pt>
    <dgm:pt modelId="{6535792A-DE8A-4CEE-B841-D6810CAEAE14}" type="pres">
      <dgm:prSet presAssocID="{D89693D2-D1AC-41CA-8061-61B597696FC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0E115-E34A-4B55-B5B7-B04DF70A8FF0}" type="pres">
      <dgm:prSet presAssocID="{D89693D2-D1AC-41CA-8061-61B597696FC6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F57E24-D029-4515-843F-D2451E0C57E5}" type="presOf" srcId="{D89693D2-D1AC-41CA-8061-61B597696FC6}" destId="{6535792A-DE8A-4CEE-B841-D6810CAEAE14}" srcOrd="0" destOrd="0" presId="urn:microsoft.com/office/officeart/2005/8/layout/chevron2"/>
    <dgm:cxn modelId="{B89FFEE4-460D-4D77-8E14-A049B1149333}" srcId="{F386A62C-8000-4B03-A76C-7B8124202BDF}" destId="{F1B7F162-DDD1-4D81-8424-642F86C02EDC}" srcOrd="0" destOrd="0" parTransId="{690B6C0A-D5BE-4314-A5BD-5B061761BF57}" sibTransId="{F446FCBD-F222-4464-A2C4-766BFFC2CE30}"/>
    <dgm:cxn modelId="{14A2643B-34F5-444A-B410-6630A6756A0C}" srcId="{F9A329F4-EF17-4D41-8119-0C9DE4D219C4}" destId="{D89693D2-D1AC-41CA-8061-61B597696FC6}" srcOrd="1" destOrd="0" parTransId="{B373C2CA-E4B9-4F57-A864-CEE65F7B9CFD}" sibTransId="{D507C0A8-BFBB-459F-92A6-99C3535F3148}"/>
    <dgm:cxn modelId="{A41163A5-7227-476E-8A0D-0B78DB7B922C}" srcId="{D89693D2-D1AC-41CA-8061-61B597696FC6}" destId="{1BC8F175-C6B2-44B5-A969-42F8A1F31858}" srcOrd="0" destOrd="0" parTransId="{08324A64-2DB7-41F0-966E-642DB31B1E86}" sibTransId="{66409B02-A9A7-4245-B404-AB34B09A39A9}"/>
    <dgm:cxn modelId="{3207133E-3619-41C6-A105-DBEBC08B3B6E}" srcId="{F9A329F4-EF17-4D41-8119-0C9DE4D219C4}" destId="{F386A62C-8000-4B03-A76C-7B8124202BDF}" srcOrd="0" destOrd="0" parTransId="{E79A83BB-B738-4DE6-8278-0CDDD29183C5}" sibTransId="{09A4B976-C679-4536-B192-1B4DBCE024D0}"/>
    <dgm:cxn modelId="{6FB9239E-5F71-4ECF-BC05-E283478186AB}" type="presOf" srcId="{1BC8F175-C6B2-44B5-A969-42F8A1F31858}" destId="{2F30E115-E34A-4B55-B5B7-B04DF70A8FF0}" srcOrd="0" destOrd="0" presId="urn:microsoft.com/office/officeart/2005/8/layout/chevron2"/>
    <dgm:cxn modelId="{E217CEC0-8945-4316-A27C-9BCF580CB67A}" type="presOf" srcId="{F9A329F4-EF17-4D41-8119-0C9DE4D219C4}" destId="{BF6161C0-ED5A-488F-9041-46A6F97824D6}" srcOrd="0" destOrd="0" presId="urn:microsoft.com/office/officeart/2005/8/layout/chevron2"/>
    <dgm:cxn modelId="{B015F586-DDF7-44B7-AADF-1168EC8AA607}" type="presOf" srcId="{F1B7F162-DDD1-4D81-8424-642F86C02EDC}" destId="{576F82F6-95C8-42BE-BA32-CCD02F3B45D0}" srcOrd="0" destOrd="0" presId="urn:microsoft.com/office/officeart/2005/8/layout/chevron2"/>
    <dgm:cxn modelId="{BF76967C-B809-41D1-8A96-CD279507AD01}" type="presOf" srcId="{F386A62C-8000-4B03-A76C-7B8124202BDF}" destId="{1926A63F-3E0E-4509-9B21-6D8FABC284C5}" srcOrd="0" destOrd="0" presId="urn:microsoft.com/office/officeart/2005/8/layout/chevron2"/>
    <dgm:cxn modelId="{7841E11B-0BAF-4E3B-9F1C-47BDDCCA6F10}" type="presParOf" srcId="{BF6161C0-ED5A-488F-9041-46A6F97824D6}" destId="{106100C6-6C5A-4794-AEC4-346C452BDDFF}" srcOrd="0" destOrd="0" presId="urn:microsoft.com/office/officeart/2005/8/layout/chevron2"/>
    <dgm:cxn modelId="{51A97F91-843B-4B28-B37C-94D53B6F63D3}" type="presParOf" srcId="{106100C6-6C5A-4794-AEC4-346C452BDDFF}" destId="{1926A63F-3E0E-4509-9B21-6D8FABC284C5}" srcOrd="0" destOrd="0" presId="urn:microsoft.com/office/officeart/2005/8/layout/chevron2"/>
    <dgm:cxn modelId="{287E9879-6FDD-4971-8BDC-A0668488D892}" type="presParOf" srcId="{106100C6-6C5A-4794-AEC4-346C452BDDFF}" destId="{576F82F6-95C8-42BE-BA32-CCD02F3B45D0}" srcOrd="1" destOrd="0" presId="urn:microsoft.com/office/officeart/2005/8/layout/chevron2"/>
    <dgm:cxn modelId="{080A6E9B-9AEC-4796-BE5E-4479A989812B}" type="presParOf" srcId="{BF6161C0-ED5A-488F-9041-46A6F97824D6}" destId="{EF81E366-C84A-4A55-90BC-0D204E8BB624}" srcOrd="1" destOrd="0" presId="urn:microsoft.com/office/officeart/2005/8/layout/chevron2"/>
    <dgm:cxn modelId="{F4997BE6-3A06-4773-9AFC-A8E9FAF319AA}" type="presParOf" srcId="{BF6161C0-ED5A-488F-9041-46A6F97824D6}" destId="{70BDCE54-2D24-4FE8-8D9A-DBFEC63990B1}" srcOrd="2" destOrd="0" presId="urn:microsoft.com/office/officeart/2005/8/layout/chevron2"/>
    <dgm:cxn modelId="{0E1007DB-0E66-4C27-9B76-1B5F810E2AD2}" type="presParOf" srcId="{70BDCE54-2D24-4FE8-8D9A-DBFEC63990B1}" destId="{6535792A-DE8A-4CEE-B841-D6810CAEAE14}" srcOrd="0" destOrd="0" presId="urn:microsoft.com/office/officeart/2005/8/layout/chevron2"/>
    <dgm:cxn modelId="{DC251691-5B6B-4A1F-A728-AF744307748F}" type="presParOf" srcId="{70BDCE54-2D24-4FE8-8D9A-DBFEC63990B1}" destId="{2F30E115-E34A-4B55-B5B7-B04DF70A8FF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3F9CC6-A54F-46FC-BF6A-4041DEE20D4E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A3AA1F-4D79-44A3-A931-51EB6F3A9F69}">
      <dgm:prSet phldrT="[Текст]"/>
      <dgm:spPr/>
      <dgm:t>
        <a:bodyPr/>
        <a:lstStyle/>
        <a:p>
          <a:r>
            <a:rPr lang="ru-RU" b="0" i="0" dirty="0" smtClean="0"/>
            <a:t>Рассмотрим назначение периферийных устройств.</a:t>
          </a:r>
          <a:endParaRPr lang="ru-RU" dirty="0"/>
        </a:p>
      </dgm:t>
    </dgm:pt>
    <dgm:pt modelId="{1F893D26-0E16-405A-8364-9F4E56F9873B}" type="parTrans" cxnId="{F039126B-99A4-4BC1-B000-F0E87C304516}">
      <dgm:prSet/>
      <dgm:spPr/>
      <dgm:t>
        <a:bodyPr/>
        <a:lstStyle/>
        <a:p>
          <a:endParaRPr lang="ru-RU"/>
        </a:p>
      </dgm:t>
    </dgm:pt>
    <dgm:pt modelId="{62F4330E-A3AA-45E5-A825-2D67B3796A73}" type="sibTrans" cxnId="{F039126B-99A4-4BC1-B000-F0E87C304516}">
      <dgm:prSet/>
      <dgm:spPr/>
      <dgm:t>
        <a:bodyPr/>
        <a:lstStyle/>
        <a:p>
          <a:endParaRPr lang="ru-RU"/>
        </a:p>
      </dgm:t>
    </dgm:pt>
    <dgm:pt modelId="{DDA06C7F-A596-4D7C-86EF-5F9AEF496E0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FF00"/>
              </a:solidFill>
              <a:latin typeface="Roboto"/>
            </a:rPr>
            <a:t>Видеопроектор</a:t>
          </a:r>
          <a:r>
            <a:rPr lang="ru-RU" sz="2400" dirty="0" smtClean="0">
              <a:solidFill>
                <a:schemeClr val="tx1"/>
              </a:solidFill>
              <a:latin typeface="Roboto"/>
            </a:rPr>
            <a:t> предназначен для проецирования изображения на большой экран.</a:t>
          </a:r>
          <a:endParaRPr lang="ru-RU" sz="2400" dirty="0">
            <a:solidFill>
              <a:schemeClr val="tx1"/>
            </a:solidFill>
          </a:endParaRPr>
        </a:p>
      </dgm:t>
    </dgm:pt>
    <dgm:pt modelId="{D12CA6F1-7A99-45E7-B662-AF602450B83C}" type="parTrans" cxnId="{04730F7C-4502-45BA-A1E1-C0E8112DBA35}">
      <dgm:prSet/>
      <dgm:spPr/>
      <dgm:t>
        <a:bodyPr/>
        <a:lstStyle/>
        <a:p>
          <a:endParaRPr lang="ru-RU"/>
        </a:p>
      </dgm:t>
    </dgm:pt>
    <dgm:pt modelId="{3FCA9115-2BE9-4CA8-B30D-D17A06D907D3}" type="sibTrans" cxnId="{04730F7C-4502-45BA-A1E1-C0E8112DBA35}">
      <dgm:prSet/>
      <dgm:spPr/>
      <dgm:t>
        <a:bodyPr/>
        <a:lstStyle/>
        <a:p>
          <a:endParaRPr lang="ru-RU"/>
        </a:p>
      </dgm:t>
    </dgm:pt>
    <dgm:pt modelId="{2140896D-8DA1-426F-9C89-7C391BA063A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FF00"/>
              </a:solidFill>
              <a:latin typeface="Roboto"/>
            </a:rPr>
            <a:t>Документ-камера</a:t>
          </a:r>
          <a:r>
            <a:rPr lang="ru-RU" sz="2400" dirty="0" smtClean="0">
              <a:solidFill>
                <a:schemeClr val="tx1"/>
              </a:solidFill>
              <a:latin typeface="Roboto"/>
            </a:rPr>
            <a:t> позволяет получить цифровое изображение любых предметов.</a:t>
          </a:r>
          <a:endParaRPr lang="ru-RU" sz="2400" dirty="0">
            <a:solidFill>
              <a:schemeClr val="tx1"/>
            </a:solidFill>
          </a:endParaRPr>
        </a:p>
      </dgm:t>
    </dgm:pt>
    <dgm:pt modelId="{4EFFCE69-9E5C-4F6B-9B09-4A85DAC352CD}" type="parTrans" cxnId="{F4CA19CA-F488-476D-8943-67DB29B30D0D}">
      <dgm:prSet/>
      <dgm:spPr/>
      <dgm:t>
        <a:bodyPr/>
        <a:lstStyle/>
        <a:p>
          <a:endParaRPr lang="ru-RU"/>
        </a:p>
      </dgm:t>
    </dgm:pt>
    <dgm:pt modelId="{757F3C86-716F-487D-8C99-078125801322}" type="sibTrans" cxnId="{F4CA19CA-F488-476D-8943-67DB29B30D0D}">
      <dgm:prSet/>
      <dgm:spPr/>
      <dgm:t>
        <a:bodyPr/>
        <a:lstStyle/>
        <a:p>
          <a:endParaRPr lang="ru-RU"/>
        </a:p>
      </dgm:t>
    </dgm:pt>
    <dgm:pt modelId="{D6439446-FB83-4BB9-BC50-A5711D87DD0D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latin typeface="Roboto"/>
            </a:rPr>
            <a:t>Веб-камера</a:t>
          </a:r>
          <a:r>
            <a:rPr lang="ru-RU" b="1" dirty="0" smtClean="0">
              <a:solidFill>
                <a:schemeClr val="tx1"/>
              </a:solidFill>
              <a:latin typeface="Roboto"/>
            </a:rPr>
            <a:t> </a:t>
          </a:r>
          <a:r>
            <a:rPr lang="ru-RU" dirty="0" smtClean="0">
              <a:solidFill>
                <a:schemeClr val="tx1"/>
              </a:solidFill>
              <a:latin typeface="Roboto"/>
            </a:rPr>
            <a:t>— малоразмерная цифровая видео- или фотокамера, способная в реальном времени фиксировать изображения, предназначенные для дальнейшей передачи по сети Интернет.</a:t>
          </a:r>
          <a:endParaRPr lang="ru-RU" dirty="0">
            <a:solidFill>
              <a:schemeClr val="tx1"/>
            </a:solidFill>
          </a:endParaRPr>
        </a:p>
      </dgm:t>
    </dgm:pt>
    <dgm:pt modelId="{632AB02F-08AF-4D99-9885-FB190C629106}" type="parTrans" cxnId="{B2A91DA9-5510-49A0-9AE2-B128E3FD9738}">
      <dgm:prSet/>
      <dgm:spPr/>
      <dgm:t>
        <a:bodyPr/>
        <a:lstStyle/>
        <a:p>
          <a:endParaRPr lang="ru-RU"/>
        </a:p>
      </dgm:t>
    </dgm:pt>
    <dgm:pt modelId="{4993401C-8BDB-4A53-AB7C-18C692FA3896}" type="sibTrans" cxnId="{B2A91DA9-5510-49A0-9AE2-B128E3FD9738}">
      <dgm:prSet/>
      <dgm:spPr/>
      <dgm:t>
        <a:bodyPr/>
        <a:lstStyle/>
        <a:p>
          <a:endParaRPr lang="ru-RU"/>
        </a:p>
      </dgm:t>
    </dgm:pt>
    <dgm:pt modelId="{7AE63DC5-883E-443F-954E-BF75B38DBC52}" type="pres">
      <dgm:prSet presAssocID="{F13F9CC6-A54F-46FC-BF6A-4041DEE20D4E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A65E614-AAA4-4E0E-9E86-6849ECD78F97}" type="pres">
      <dgm:prSet presAssocID="{38A3AA1F-4D79-44A3-A931-51EB6F3A9F69}" presName="root" presStyleCnt="0">
        <dgm:presLayoutVars>
          <dgm:chMax/>
          <dgm:chPref/>
        </dgm:presLayoutVars>
      </dgm:prSet>
      <dgm:spPr/>
    </dgm:pt>
    <dgm:pt modelId="{B24C4765-E281-4AE8-965D-55ECC183CD67}" type="pres">
      <dgm:prSet presAssocID="{38A3AA1F-4D79-44A3-A931-51EB6F3A9F69}" presName="rootComposite" presStyleCnt="0">
        <dgm:presLayoutVars/>
      </dgm:prSet>
      <dgm:spPr/>
    </dgm:pt>
    <dgm:pt modelId="{0099BC0B-870D-4D5D-A09F-E829E4D09DBE}" type="pres">
      <dgm:prSet presAssocID="{38A3AA1F-4D79-44A3-A931-51EB6F3A9F69}" presName="ParentAccent" presStyleLbl="alignNode1" presStyleIdx="0" presStyleCnt="1" custScaleY="16161" custLinFactNeighborX="-1168" custLinFactNeighborY="-57396"/>
      <dgm:spPr/>
    </dgm:pt>
    <dgm:pt modelId="{437B52E3-CA3D-4B79-B179-86CE29BDFFA5}" type="pres">
      <dgm:prSet presAssocID="{38A3AA1F-4D79-44A3-A931-51EB6F3A9F69}" presName="ParentSmallAccent" presStyleLbl="fgAcc1" presStyleIdx="0" presStyleCnt="1" custScaleY="26028" custLinFactY="-21913" custLinFactNeighborX="-17669" custLinFactNeighborY="-100000"/>
      <dgm:spPr/>
    </dgm:pt>
    <dgm:pt modelId="{07135380-2583-4B26-8BB9-1524FC908602}" type="pres">
      <dgm:prSet presAssocID="{38A3AA1F-4D79-44A3-A931-51EB6F3A9F69}" presName="Parent" presStyleLbl="revTx" presStyleIdx="0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0619A-9C26-4FFF-9869-061BB68D1884}" type="pres">
      <dgm:prSet presAssocID="{38A3AA1F-4D79-44A3-A931-51EB6F3A9F69}" presName="childShape" presStyleCnt="0">
        <dgm:presLayoutVars>
          <dgm:chMax val="0"/>
          <dgm:chPref val="0"/>
        </dgm:presLayoutVars>
      </dgm:prSet>
      <dgm:spPr/>
    </dgm:pt>
    <dgm:pt modelId="{1331E9D0-4F2F-4442-B182-A68D6375C4E7}" type="pres">
      <dgm:prSet presAssocID="{DDA06C7F-A596-4D7C-86EF-5F9AEF496E0B}" presName="childComposite" presStyleCnt="0">
        <dgm:presLayoutVars>
          <dgm:chMax val="0"/>
          <dgm:chPref val="0"/>
        </dgm:presLayoutVars>
      </dgm:prSet>
      <dgm:spPr/>
    </dgm:pt>
    <dgm:pt modelId="{AB290D5E-52AE-4447-8685-DE437A3AFAD9}" type="pres">
      <dgm:prSet presAssocID="{DDA06C7F-A596-4D7C-86EF-5F9AEF496E0B}" presName="ChildAccent" presStyleLbl="solidFgAcc1" presStyleIdx="0" presStyleCnt="3" custFlipVert="1" custScaleY="102446" custLinFactY="-51954" custLinFactNeighborX="-1767" custLinFactNeighborY="-100000"/>
      <dgm:spPr/>
    </dgm:pt>
    <dgm:pt modelId="{18BAB4D6-F627-46CB-9D65-276D9F8BFF96}" type="pres">
      <dgm:prSet presAssocID="{DDA06C7F-A596-4D7C-86EF-5F9AEF496E0B}" presName="Child" presStyleLbl="revTx" presStyleIdx="1" presStyleCnt="4" custScaleY="53589" custLinFactNeighborX="-140" custLinFactNeighborY="-638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55761-4ACD-44B0-9554-1BB420FC0829}" type="pres">
      <dgm:prSet presAssocID="{2140896D-8DA1-426F-9C89-7C391BA063A1}" presName="childComposite" presStyleCnt="0">
        <dgm:presLayoutVars>
          <dgm:chMax val="0"/>
          <dgm:chPref val="0"/>
        </dgm:presLayoutVars>
      </dgm:prSet>
      <dgm:spPr/>
    </dgm:pt>
    <dgm:pt modelId="{C95F7DA2-34F7-4B0E-9712-0D81A27F74D1}" type="pres">
      <dgm:prSet presAssocID="{2140896D-8DA1-426F-9C89-7C391BA063A1}" presName="ChildAccent" presStyleLbl="solidFgAcc1" presStyleIdx="1" presStyleCnt="3" custLinFactY="-41961" custLinFactNeighborY="-100000"/>
      <dgm:spPr/>
    </dgm:pt>
    <dgm:pt modelId="{B4712ABD-BE91-4741-98CD-039D208D814E}" type="pres">
      <dgm:prSet presAssocID="{2140896D-8DA1-426F-9C89-7C391BA063A1}" presName="Child" presStyleLbl="revTx" presStyleIdx="2" presStyleCnt="4" custScaleY="59640" custLinFactNeighborX="410" custLinFactNeighborY="-597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78774-7C08-43AA-A549-2EE842B56DC7}" type="pres">
      <dgm:prSet presAssocID="{D6439446-FB83-4BB9-BC50-A5711D87DD0D}" presName="childComposite" presStyleCnt="0">
        <dgm:presLayoutVars>
          <dgm:chMax val="0"/>
          <dgm:chPref val="0"/>
        </dgm:presLayoutVars>
      </dgm:prSet>
      <dgm:spPr/>
    </dgm:pt>
    <dgm:pt modelId="{7F850290-D469-43B7-8E04-3AB8CF1AA9CA}" type="pres">
      <dgm:prSet presAssocID="{D6439446-FB83-4BB9-BC50-A5711D87DD0D}" presName="ChildAccent" presStyleLbl="solidFgAcc1" presStyleIdx="2" presStyleCnt="3" custLinFactY="-38498" custLinFactNeighborX="-1731" custLinFactNeighborY="-100000"/>
      <dgm:spPr/>
    </dgm:pt>
    <dgm:pt modelId="{FE9ED73F-70F5-44CC-AE5D-B768E4E3F2AB}" type="pres">
      <dgm:prSet presAssocID="{D6439446-FB83-4BB9-BC50-A5711D87DD0D}" presName="Child" presStyleLbl="revTx" presStyleIdx="3" presStyleCnt="4" custLinFactNeighborX="137" custLinFactNeighborY="-542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15D8BE-1680-4214-8DEC-37E83DBB9482}" type="presOf" srcId="{D6439446-FB83-4BB9-BC50-A5711D87DD0D}" destId="{FE9ED73F-70F5-44CC-AE5D-B768E4E3F2AB}" srcOrd="0" destOrd="0" presId="urn:microsoft.com/office/officeart/2008/layout/SquareAccentList"/>
    <dgm:cxn modelId="{04730F7C-4502-45BA-A1E1-C0E8112DBA35}" srcId="{38A3AA1F-4D79-44A3-A931-51EB6F3A9F69}" destId="{DDA06C7F-A596-4D7C-86EF-5F9AEF496E0B}" srcOrd="0" destOrd="0" parTransId="{D12CA6F1-7A99-45E7-B662-AF602450B83C}" sibTransId="{3FCA9115-2BE9-4CA8-B30D-D17A06D907D3}"/>
    <dgm:cxn modelId="{B2A91DA9-5510-49A0-9AE2-B128E3FD9738}" srcId="{38A3AA1F-4D79-44A3-A931-51EB6F3A9F69}" destId="{D6439446-FB83-4BB9-BC50-A5711D87DD0D}" srcOrd="2" destOrd="0" parTransId="{632AB02F-08AF-4D99-9885-FB190C629106}" sibTransId="{4993401C-8BDB-4A53-AB7C-18C692FA3896}"/>
    <dgm:cxn modelId="{F039126B-99A4-4BC1-B000-F0E87C304516}" srcId="{F13F9CC6-A54F-46FC-BF6A-4041DEE20D4E}" destId="{38A3AA1F-4D79-44A3-A931-51EB6F3A9F69}" srcOrd="0" destOrd="0" parTransId="{1F893D26-0E16-405A-8364-9F4E56F9873B}" sibTransId="{62F4330E-A3AA-45E5-A825-2D67B3796A73}"/>
    <dgm:cxn modelId="{36C19510-CB1C-4CA9-8C13-72B4CA1A5757}" type="presOf" srcId="{2140896D-8DA1-426F-9C89-7C391BA063A1}" destId="{B4712ABD-BE91-4741-98CD-039D208D814E}" srcOrd="0" destOrd="0" presId="urn:microsoft.com/office/officeart/2008/layout/SquareAccentList"/>
    <dgm:cxn modelId="{C9C34800-1A64-4D2E-A3D8-86B9A9778895}" type="presOf" srcId="{38A3AA1F-4D79-44A3-A931-51EB6F3A9F69}" destId="{07135380-2583-4B26-8BB9-1524FC908602}" srcOrd="0" destOrd="0" presId="urn:microsoft.com/office/officeart/2008/layout/SquareAccentList"/>
    <dgm:cxn modelId="{F4CA19CA-F488-476D-8943-67DB29B30D0D}" srcId="{38A3AA1F-4D79-44A3-A931-51EB6F3A9F69}" destId="{2140896D-8DA1-426F-9C89-7C391BA063A1}" srcOrd="1" destOrd="0" parTransId="{4EFFCE69-9E5C-4F6B-9B09-4A85DAC352CD}" sibTransId="{757F3C86-716F-487D-8C99-078125801322}"/>
    <dgm:cxn modelId="{8A0FA5D3-E034-45DB-876F-2B91135804EA}" type="presOf" srcId="{F13F9CC6-A54F-46FC-BF6A-4041DEE20D4E}" destId="{7AE63DC5-883E-443F-954E-BF75B38DBC52}" srcOrd="0" destOrd="0" presId="urn:microsoft.com/office/officeart/2008/layout/SquareAccentList"/>
    <dgm:cxn modelId="{155E39A3-98FA-484B-82EA-E8D0ED6374F1}" type="presOf" srcId="{DDA06C7F-A596-4D7C-86EF-5F9AEF496E0B}" destId="{18BAB4D6-F627-46CB-9D65-276D9F8BFF96}" srcOrd="0" destOrd="0" presId="urn:microsoft.com/office/officeart/2008/layout/SquareAccentList"/>
    <dgm:cxn modelId="{1EB8D3C4-BB7C-4837-ACFA-EF83F783C0AD}" type="presParOf" srcId="{7AE63DC5-883E-443F-954E-BF75B38DBC52}" destId="{DA65E614-AAA4-4E0E-9E86-6849ECD78F97}" srcOrd="0" destOrd="0" presId="urn:microsoft.com/office/officeart/2008/layout/SquareAccentList"/>
    <dgm:cxn modelId="{0FE7521F-2460-43D2-B134-F2D906A186B3}" type="presParOf" srcId="{DA65E614-AAA4-4E0E-9E86-6849ECD78F97}" destId="{B24C4765-E281-4AE8-965D-55ECC183CD67}" srcOrd="0" destOrd="0" presId="urn:microsoft.com/office/officeart/2008/layout/SquareAccentList"/>
    <dgm:cxn modelId="{739AA2F0-34EC-4BE5-95D0-75DF6A50704E}" type="presParOf" srcId="{B24C4765-E281-4AE8-965D-55ECC183CD67}" destId="{0099BC0B-870D-4D5D-A09F-E829E4D09DBE}" srcOrd="0" destOrd="0" presId="urn:microsoft.com/office/officeart/2008/layout/SquareAccentList"/>
    <dgm:cxn modelId="{930B8633-D1A2-4045-A2E3-D3DC61DA2415}" type="presParOf" srcId="{B24C4765-E281-4AE8-965D-55ECC183CD67}" destId="{437B52E3-CA3D-4B79-B179-86CE29BDFFA5}" srcOrd="1" destOrd="0" presId="urn:microsoft.com/office/officeart/2008/layout/SquareAccentList"/>
    <dgm:cxn modelId="{77650065-253D-4F84-9C6A-E44E19B6DEBB}" type="presParOf" srcId="{B24C4765-E281-4AE8-965D-55ECC183CD67}" destId="{07135380-2583-4B26-8BB9-1524FC908602}" srcOrd="2" destOrd="0" presId="urn:microsoft.com/office/officeart/2008/layout/SquareAccentList"/>
    <dgm:cxn modelId="{DF8AC6D9-118E-4003-B7E9-A3F4D79EBA3C}" type="presParOf" srcId="{DA65E614-AAA4-4E0E-9E86-6849ECD78F97}" destId="{5210619A-9C26-4FFF-9869-061BB68D1884}" srcOrd="1" destOrd="0" presId="urn:microsoft.com/office/officeart/2008/layout/SquareAccentList"/>
    <dgm:cxn modelId="{71D1C13B-8A15-4E5E-AFF1-AFE97B98C87D}" type="presParOf" srcId="{5210619A-9C26-4FFF-9869-061BB68D1884}" destId="{1331E9D0-4F2F-4442-B182-A68D6375C4E7}" srcOrd="0" destOrd="0" presId="urn:microsoft.com/office/officeart/2008/layout/SquareAccentList"/>
    <dgm:cxn modelId="{BBBE02C1-B4F7-43C6-BCBA-582099E3113C}" type="presParOf" srcId="{1331E9D0-4F2F-4442-B182-A68D6375C4E7}" destId="{AB290D5E-52AE-4447-8685-DE437A3AFAD9}" srcOrd="0" destOrd="0" presId="urn:microsoft.com/office/officeart/2008/layout/SquareAccentList"/>
    <dgm:cxn modelId="{3806515E-C551-40B7-840D-AD6C1E74AB35}" type="presParOf" srcId="{1331E9D0-4F2F-4442-B182-A68D6375C4E7}" destId="{18BAB4D6-F627-46CB-9D65-276D9F8BFF96}" srcOrd="1" destOrd="0" presId="urn:microsoft.com/office/officeart/2008/layout/SquareAccentList"/>
    <dgm:cxn modelId="{E4B7FC73-E97B-47DC-9E2B-1782A4ED121F}" type="presParOf" srcId="{5210619A-9C26-4FFF-9869-061BB68D1884}" destId="{43B55761-4ACD-44B0-9554-1BB420FC0829}" srcOrd="1" destOrd="0" presId="urn:microsoft.com/office/officeart/2008/layout/SquareAccentList"/>
    <dgm:cxn modelId="{CF025524-B46C-49B4-9DB5-696490EBBE90}" type="presParOf" srcId="{43B55761-4ACD-44B0-9554-1BB420FC0829}" destId="{C95F7DA2-34F7-4B0E-9712-0D81A27F74D1}" srcOrd="0" destOrd="0" presId="urn:microsoft.com/office/officeart/2008/layout/SquareAccentList"/>
    <dgm:cxn modelId="{06A177F0-F925-4A5B-81B0-921376232712}" type="presParOf" srcId="{43B55761-4ACD-44B0-9554-1BB420FC0829}" destId="{B4712ABD-BE91-4741-98CD-039D208D814E}" srcOrd="1" destOrd="0" presId="urn:microsoft.com/office/officeart/2008/layout/SquareAccentList"/>
    <dgm:cxn modelId="{586B9303-0309-4FBE-BB7E-339EEFD2EE32}" type="presParOf" srcId="{5210619A-9C26-4FFF-9869-061BB68D1884}" destId="{3CC78774-7C08-43AA-A549-2EE842B56DC7}" srcOrd="2" destOrd="0" presId="urn:microsoft.com/office/officeart/2008/layout/SquareAccentList"/>
    <dgm:cxn modelId="{80764527-966C-4A49-A63C-7A6BB20A214D}" type="presParOf" srcId="{3CC78774-7C08-43AA-A549-2EE842B56DC7}" destId="{7F850290-D469-43B7-8E04-3AB8CF1AA9CA}" srcOrd="0" destOrd="0" presId="urn:microsoft.com/office/officeart/2008/layout/SquareAccentList"/>
    <dgm:cxn modelId="{35EE5017-D257-42E7-9623-BAC5D14FDFA1}" type="presParOf" srcId="{3CC78774-7C08-43AA-A549-2EE842B56DC7}" destId="{FE9ED73F-70F5-44CC-AE5D-B768E4E3F2AB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BB439-FF3A-4E32-A46F-44D202A8FD81}">
      <dsp:nvSpPr>
        <dsp:cNvPr id="0" name=""/>
        <dsp:cNvSpPr/>
      </dsp:nvSpPr>
      <dsp:spPr>
        <a:xfrm>
          <a:off x="0" y="42730"/>
          <a:ext cx="8128000" cy="21586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Совокупность всех устройств компьютера называют его </a:t>
          </a:r>
          <a:r>
            <a:rPr lang="ru-RU" sz="3000" b="1" kern="1200" dirty="0" smtClean="0"/>
            <a:t>аппаратным обеспечением</a:t>
          </a:r>
          <a:r>
            <a:rPr lang="ru-RU" sz="3000" kern="1200" dirty="0" smtClean="0"/>
            <a:t>.</a:t>
          </a:r>
          <a:endParaRPr lang="ru-RU" sz="3000" kern="1200" dirty="0"/>
        </a:p>
      </dsp:txBody>
      <dsp:txXfrm>
        <a:off x="105377" y="148107"/>
        <a:ext cx="7917246" cy="1947896"/>
      </dsp:txXfrm>
    </dsp:sp>
    <dsp:sp modelId="{5F301198-35EF-48DE-B29D-7627A6149BF2}">
      <dsp:nvSpPr>
        <dsp:cNvPr id="0" name=""/>
        <dsp:cNvSpPr/>
      </dsp:nvSpPr>
      <dsp:spPr>
        <a:xfrm>
          <a:off x="0" y="2212533"/>
          <a:ext cx="8128000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300" kern="1200" dirty="0"/>
        </a:p>
      </dsp:txBody>
      <dsp:txXfrm>
        <a:off x="0" y="2212533"/>
        <a:ext cx="8128000" cy="496800"/>
      </dsp:txXfrm>
    </dsp:sp>
    <dsp:sp modelId="{B744B5D7-9E5A-47D0-8C80-8AC3205CFE2B}">
      <dsp:nvSpPr>
        <dsp:cNvPr id="0" name=""/>
        <dsp:cNvSpPr/>
      </dsp:nvSpPr>
      <dsp:spPr>
        <a:xfrm>
          <a:off x="0" y="2709333"/>
          <a:ext cx="8128000" cy="21586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Процессор </a:t>
          </a:r>
          <a:r>
            <a:rPr lang="ru-RU" sz="3000" kern="1200" dirty="0" smtClean="0"/>
            <a:t>— важнейшее устройство компьютера, его мозг. Он обрабатывает информацию, выполняя вычисления.</a:t>
          </a:r>
          <a:endParaRPr lang="ru-RU" sz="3000" kern="1200" dirty="0"/>
        </a:p>
      </dsp:txBody>
      <dsp:txXfrm>
        <a:off x="105377" y="2814710"/>
        <a:ext cx="7917246" cy="1947896"/>
      </dsp:txXfrm>
    </dsp:sp>
    <dsp:sp modelId="{3D67D269-3ED0-4897-99DA-11F675E6CB63}">
      <dsp:nvSpPr>
        <dsp:cNvPr id="0" name=""/>
        <dsp:cNvSpPr/>
      </dsp:nvSpPr>
      <dsp:spPr>
        <a:xfrm>
          <a:off x="0" y="4867983"/>
          <a:ext cx="8128000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300" kern="1200" dirty="0"/>
        </a:p>
      </dsp:txBody>
      <dsp:txXfrm>
        <a:off x="0" y="4867983"/>
        <a:ext cx="8128000" cy="496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6A63F-3E0E-4509-9B21-6D8FABC284C5}">
      <dsp:nvSpPr>
        <dsp:cNvPr id="0" name=""/>
        <dsp:cNvSpPr/>
      </dsp:nvSpPr>
      <dsp:spPr>
        <a:xfrm rot="5400000">
          <a:off x="-427037" y="430174"/>
          <a:ext cx="2846916" cy="199284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/>
        </a:p>
      </dsp:txBody>
      <dsp:txXfrm rot="-5400000">
        <a:off x="1" y="999558"/>
        <a:ext cx="1992841" cy="854075"/>
      </dsp:txXfrm>
    </dsp:sp>
    <dsp:sp modelId="{576F82F6-95C8-42BE-BA32-CCD02F3B45D0}">
      <dsp:nvSpPr>
        <dsp:cNvPr id="0" name=""/>
        <dsp:cNvSpPr/>
      </dsp:nvSpPr>
      <dsp:spPr>
        <a:xfrm rot="5400000">
          <a:off x="4721850" y="-2725871"/>
          <a:ext cx="1850495" cy="73085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i="0" kern="1200" dirty="0" smtClean="0"/>
            <a:t>Оперативная память</a:t>
          </a:r>
          <a:r>
            <a:rPr lang="ru-RU" sz="2500" b="0" i="0" kern="1200" dirty="0" smtClean="0"/>
            <a:t> </a:t>
          </a:r>
          <a:r>
            <a:rPr lang="ru-RU" sz="2500" b="1" i="0" kern="1200" dirty="0" smtClean="0"/>
            <a:t>(</a:t>
          </a:r>
          <a:r>
            <a:rPr lang="en-US" sz="2500" b="1" i="0" kern="1200" dirty="0" smtClean="0"/>
            <a:t>RAM)</a:t>
          </a:r>
          <a:r>
            <a:rPr lang="en-US" sz="2500" b="0" i="0" kern="1200" dirty="0" smtClean="0"/>
            <a:t> </a:t>
          </a:r>
          <a:r>
            <a:rPr lang="ru-RU" sz="2500" b="0" i="0" kern="1200" dirty="0" smtClean="0"/>
            <a:t>служит для хранения программ и данных, с которыми работает компьютер в данный момент</a:t>
          </a:r>
          <a:endParaRPr lang="ru-RU" sz="2500" kern="1200" dirty="0"/>
        </a:p>
      </dsp:txBody>
      <dsp:txXfrm rot="-5400000">
        <a:off x="1992841" y="93472"/>
        <a:ext cx="7218180" cy="1669827"/>
      </dsp:txXfrm>
    </dsp:sp>
    <dsp:sp modelId="{6535792A-DE8A-4CEE-B841-D6810CAEAE14}">
      <dsp:nvSpPr>
        <dsp:cNvPr id="0" name=""/>
        <dsp:cNvSpPr/>
      </dsp:nvSpPr>
      <dsp:spPr>
        <a:xfrm rot="5400000">
          <a:off x="-427037" y="2995650"/>
          <a:ext cx="2846916" cy="1992841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9050" cap="rnd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/>
        </a:p>
      </dsp:txBody>
      <dsp:txXfrm rot="-5400000">
        <a:off x="1" y="3565034"/>
        <a:ext cx="1992841" cy="854075"/>
      </dsp:txXfrm>
    </dsp:sp>
    <dsp:sp modelId="{2F30E115-E34A-4B55-B5B7-B04DF70A8FF0}">
      <dsp:nvSpPr>
        <dsp:cNvPr id="0" name=""/>
        <dsp:cNvSpPr/>
      </dsp:nvSpPr>
      <dsp:spPr>
        <a:xfrm rot="5400000">
          <a:off x="4721850" y="-160396"/>
          <a:ext cx="1850495" cy="73085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i="0" kern="1200" dirty="0" smtClean="0"/>
            <a:t>Постоянная память</a:t>
          </a:r>
          <a:r>
            <a:rPr lang="ru-RU" sz="2500" b="0" i="0" kern="1200" dirty="0" smtClean="0"/>
            <a:t> </a:t>
          </a:r>
          <a:r>
            <a:rPr lang="ru-RU" sz="2500" b="1" i="0" kern="1200" dirty="0" smtClean="0"/>
            <a:t>(</a:t>
          </a:r>
          <a:r>
            <a:rPr lang="en-US" sz="2500" b="1" i="0" kern="1200" dirty="0" smtClean="0"/>
            <a:t>ROM)</a:t>
          </a:r>
          <a:r>
            <a:rPr lang="en-US" sz="2500" b="0" i="0" kern="1200" dirty="0" smtClean="0"/>
            <a:t> — </a:t>
          </a:r>
          <a:r>
            <a:rPr lang="ru-RU" sz="2500" b="0" i="0" kern="1200" dirty="0" smtClean="0"/>
            <a:t>энергонезависимая память для хранения программ управления работой и тестирования устройств компьютера</a:t>
          </a:r>
          <a:endParaRPr lang="ru-RU" sz="2500" kern="1200" dirty="0"/>
        </a:p>
      </dsp:txBody>
      <dsp:txXfrm rot="-5400000">
        <a:off x="1992841" y="2658947"/>
        <a:ext cx="7218180" cy="16698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9BC0B-870D-4D5D-A09F-E829E4D09DBE}">
      <dsp:nvSpPr>
        <dsp:cNvPr id="0" name=""/>
        <dsp:cNvSpPr/>
      </dsp:nvSpPr>
      <dsp:spPr>
        <a:xfrm>
          <a:off x="793628" y="1693440"/>
          <a:ext cx="8768125" cy="1667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7B52E3-CA3D-4B79-B179-86CE29BDFFA5}">
      <dsp:nvSpPr>
        <dsp:cNvPr id="0" name=""/>
        <dsp:cNvSpPr/>
      </dsp:nvSpPr>
      <dsp:spPr>
        <a:xfrm>
          <a:off x="782226" y="1693445"/>
          <a:ext cx="644138" cy="1676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135380-2583-4B26-8BB9-1524FC908602}">
      <dsp:nvSpPr>
        <dsp:cNvPr id="0" name=""/>
        <dsp:cNvSpPr/>
      </dsp:nvSpPr>
      <dsp:spPr>
        <a:xfrm>
          <a:off x="896039" y="0"/>
          <a:ext cx="8768125" cy="1853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b="0" i="0" kern="1200" dirty="0" smtClean="0"/>
            <a:t>Рассмотрим назначение периферийных устройств.</a:t>
          </a:r>
          <a:endParaRPr lang="ru-RU" sz="4900" kern="1200" dirty="0"/>
        </a:p>
      </dsp:txBody>
      <dsp:txXfrm>
        <a:off x="896039" y="0"/>
        <a:ext cx="8768125" cy="1853087"/>
      </dsp:txXfrm>
    </dsp:sp>
    <dsp:sp modelId="{AB290D5E-52AE-4447-8685-DE437A3AFAD9}">
      <dsp:nvSpPr>
        <dsp:cNvPr id="0" name=""/>
        <dsp:cNvSpPr/>
      </dsp:nvSpPr>
      <dsp:spPr>
        <a:xfrm flipV="1">
          <a:off x="884658" y="2168652"/>
          <a:ext cx="644122" cy="6598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AB4D6-F627-46CB-9D65-276D9F8BFF96}">
      <dsp:nvSpPr>
        <dsp:cNvPr id="0" name=""/>
        <dsp:cNvSpPr/>
      </dsp:nvSpPr>
      <dsp:spPr>
        <a:xfrm>
          <a:off x="1498392" y="2115762"/>
          <a:ext cx="8154356" cy="804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00"/>
              </a:solidFill>
              <a:latin typeface="Roboto"/>
            </a:rPr>
            <a:t>Видеопроектор</a:t>
          </a:r>
          <a:r>
            <a:rPr lang="ru-RU" sz="2400" kern="1200" dirty="0" smtClean="0">
              <a:solidFill>
                <a:schemeClr val="tx1"/>
              </a:solidFill>
              <a:latin typeface="Roboto"/>
            </a:rPr>
            <a:t> предназначен для проецирования изображения на большой экран.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498392" y="2115762"/>
        <a:ext cx="8154356" cy="804612"/>
      </dsp:txXfrm>
    </dsp:sp>
    <dsp:sp modelId="{C95F7DA2-34F7-4B0E-9712-0D81A27F74D1}">
      <dsp:nvSpPr>
        <dsp:cNvPr id="0" name=""/>
        <dsp:cNvSpPr/>
      </dsp:nvSpPr>
      <dsp:spPr>
        <a:xfrm>
          <a:off x="896039" y="3090935"/>
          <a:ext cx="644122" cy="6441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12ABD-BE91-4741-98CD-039D208D814E}">
      <dsp:nvSpPr>
        <dsp:cNvPr id="0" name=""/>
        <dsp:cNvSpPr/>
      </dsp:nvSpPr>
      <dsp:spPr>
        <a:xfrm>
          <a:off x="1543241" y="2982955"/>
          <a:ext cx="8154356" cy="895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00"/>
              </a:solidFill>
              <a:latin typeface="Roboto"/>
            </a:rPr>
            <a:t>Документ-камера</a:t>
          </a:r>
          <a:r>
            <a:rPr lang="ru-RU" sz="2400" kern="1200" dirty="0" smtClean="0">
              <a:solidFill>
                <a:schemeClr val="tx1"/>
              </a:solidFill>
              <a:latin typeface="Roboto"/>
            </a:rPr>
            <a:t> позволяет получить цифровое изображение любых предметов.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543241" y="2982955"/>
        <a:ext cx="8154356" cy="895465"/>
      </dsp:txXfrm>
    </dsp:sp>
    <dsp:sp modelId="{7F850290-D469-43B7-8E04-3AB8CF1AA9CA}">
      <dsp:nvSpPr>
        <dsp:cNvPr id="0" name=""/>
        <dsp:cNvSpPr/>
      </dsp:nvSpPr>
      <dsp:spPr>
        <a:xfrm>
          <a:off x="884889" y="4311699"/>
          <a:ext cx="644122" cy="6441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9ED73F-70F5-44CC-AE5D-B768E4E3F2AB}">
      <dsp:nvSpPr>
        <dsp:cNvPr id="0" name=""/>
        <dsp:cNvSpPr/>
      </dsp:nvSpPr>
      <dsp:spPr>
        <a:xfrm>
          <a:off x="1520980" y="3961090"/>
          <a:ext cx="8154356" cy="1501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FFFF00"/>
              </a:solidFill>
              <a:latin typeface="Roboto"/>
            </a:rPr>
            <a:t>Веб-камера</a:t>
          </a:r>
          <a:r>
            <a:rPr lang="ru-RU" sz="2200" b="1" kern="1200" dirty="0" smtClean="0">
              <a:solidFill>
                <a:schemeClr val="tx1"/>
              </a:solidFill>
              <a:latin typeface="Roboto"/>
            </a:rPr>
            <a:t> </a:t>
          </a:r>
          <a:r>
            <a:rPr lang="ru-RU" sz="2200" kern="1200" dirty="0" smtClean="0">
              <a:solidFill>
                <a:schemeClr val="tx1"/>
              </a:solidFill>
              <a:latin typeface="Roboto"/>
            </a:rPr>
            <a:t>— малоразмерная цифровая видео- или фотокамера, способная в реальном времени фиксировать изображения, предназначенные для дальнейшей передачи по сети Интернет.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1520980" y="3961090"/>
        <a:ext cx="8154356" cy="1501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B595-039E-4A0C-8466-CF9806BCB0AC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441C-7E21-4C5D-997D-C27974C6E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530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B595-039E-4A0C-8466-CF9806BCB0AC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441C-7E21-4C5D-997D-C27974C6E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2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B595-039E-4A0C-8466-CF9806BCB0AC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441C-7E21-4C5D-997D-C27974C6E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504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B595-039E-4A0C-8466-CF9806BCB0AC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441C-7E21-4C5D-997D-C27974C6E67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8712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B595-039E-4A0C-8466-CF9806BCB0AC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441C-7E21-4C5D-997D-C27974C6E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74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B595-039E-4A0C-8466-CF9806BCB0AC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441C-7E21-4C5D-997D-C27974C6E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005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B595-039E-4A0C-8466-CF9806BCB0AC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441C-7E21-4C5D-997D-C27974C6E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625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B595-039E-4A0C-8466-CF9806BCB0AC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441C-7E21-4C5D-997D-C27974C6E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337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B595-039E-4A0C-8466-CF9806BCB0AC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441C-7E21-4C5D-997D-C27974C6E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15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B595-039E-4A0C-8466-CF9806BCB0AC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441C-7E21-4C5D-997D-C27974C6E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3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B595-039E-4A0C-8466-CF9806BCB0AC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441C-7E21-4C5D-997D-C27974C6E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679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B595-039E-4A0C-8466-CF9806BCB0AC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441C-7E21-4C5D-997D-C27974C6E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478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B595-039E-4A0C-8466-CF9806BCB0AC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441C-7E21-4C5D-997D-C27974C6E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14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B595-039E-4A0C-8466-CF9806BCB0AC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441C-7E21-4C5D-997D-C27974C6E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09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B595-039E-4A0C-8466-CF9806BCB0AC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441C-7E21-4C5D-997D-C27974C6E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00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B595-039E-4A0C-8466-CF9806BCB0AC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441C-7E21-4C5D-997D-C27974C6E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5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B595-039E-4A0C-8466-CF9806BCB0AC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441C-7E21-4C5D-997D-C27974C6E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14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97CB595-039E-4A0C-8466-CF9806BCB0AC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7441C-7E21-4C5D-997D-C27974C6E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6465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21.jpeg"/><Relationship Id="rId7" Type="http://schemas.openxmlformats.org/officeDocument/2006/relationships/image" Target="../media/image25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73" y="2440258"/>
            <a:ext cx="10147881" cy="3329581"/>
          </a:xfrm>
        </p:spPr>
        <p:txBody>
          <a:bodyPr/>
          <a:lstStyle/>
          <a:p>
            <a:pPr algn="ctr"/>
            <a:r>
              <a:rPr lang="ru-RU" b="1" dirty="0"/>
              <a:t>Современные компьютерные устройства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02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33367884"/>
              </p:ext>
            </p:extLst>
          </p:nvPr>
        </p:nvGraphicFramePr>
        <p:xfrm>
          <a:off x="1061843" y="51894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7" descr="http://informatika7.adu.by/wp-content/uploads/2017/08/203-300x15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659" y="4833024"/>
            <a:ext cx="3799728" cy="191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352" y="2642839"/>
            <a:ext cx="4426569" cy="6323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548" y="1550021"/>
            <a:ext cx="2629911" cy="201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5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59603701"/>
              </p:ext>
            </p:extLst>
          </p:nvPr>
        </p:nvGraphicFramePr>
        <p:xfrm>
          <a:off x="858644" y="719666"/>
          <a:ext cx="930135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8" descr="http://informatika7.adu.by/wp-content/uploads/2017/08/204-300x29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966" y="1884327"/>
            <a:ext cx="2109034" cy="204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93" y="5933843"/>
            <a:ext cx="3824983" cy="92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0225" y="947853"/>
            <a:ext cx="7638585" cy="192916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Основным устройством долговременного хранения информации является </a:t>
            </a:r>
            <a:r>
              <a:rPr lang="ru-RU" sz="2400" b="1" dirty="0"/>
              <a:t>винчестер (жесткий диск)</a:t>
            </a:r>
            <a:r>
              <a:rPr lang="ru-RU" sz="24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48975" y="4148253"/>
            <a:ext cx="6690732" cy="16392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Не входящие в системный блок устройства называют </a:t>
            </a:r>
            <a:r>
              <a:rPr lang="ru-RU" sz="2400" b="1" dirty="0"/>
              <a:t>периферийными</a:t>
            </a:r>
            <a:r>
              <a:rPr lang="ru-RU" sz="2400" dirty="0"/>
              <a:t>.</a:t>
            </a:r>
          </a:p>
        </p:txBody>
      </p:sp>
      <p:pic>
        <p:nvPicPr>
          <p:cNvPr id="8" name="Picture 9" descr="http://informatika7.adu.by/wp-content/uploads/2017/08/205-274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857" y="1149855"/>
            <a:ext cx="2609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014"/>
            <a:ext cx="4762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1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41782792"/>
              </p:ext>
            </p:extLst>
          </p:nvPr>
        </p:nvGraphicFramePr>
        <p:xfrm>
          <a:off x="780585" y="446049"/>
          <a:ext cx="10560205" cy="6278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8577" y="2383352"/>
            <a:ext cx="1204332" cy="1201764"/>
          </a:xfrm>
          <a:prstGeom prst="rect">
            <a:avLst/>
          </a:prstGeom>
        </p:spPr>
      </p:pic>
      <p:pic>
        <p:nvPicPr>
          <p:cNvPr id="9" name="Picture 15" descr="http://informatika7.adu.by/wp-content/uploads/2017/08/2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77" y="3429000"/>
            <a:ext cx="1198756" cy="119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informatika7.adu.by/wp-content/uploads/2017/08/212-250x30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15" y="4627756"/>
            <a:ext cx="1187606" cy="142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86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7177" y="357858"/>
            <a:ext cx="8592285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212529"/>
                </a:solidFill>
                <a:effectLst/>
                <a:latin typeface="Roboto"/>
              </a:rPr>
              <a:t>Операционная система</a:t>
            </a:r>
            <a:r>
              <a:rPr lang="ru-RU" sz="2400" b="0" i="0" dirty="0" smtClean="0">
                <a:solidFill>
                  <a:srgbClr val="212529"/>
                </a:solidFill>
                <a:effectLst/>
                <a:latin typeface="Roboto"/>
              </a:rPr>
              <a:t> </a:t>
            </a:r>
            <a:r>
              <a:rPr lang="ru-RU" sz="2400" b="1" i="0" dirty="0" smtClean="0">
                <a:solidFill>
                  <a:srgbClr val="212529"/>
                </a:solidFill>
                <a:effectLst/>
                <a:latin typeface="Roboto"/>
              </a:rPr>
              <a:t>(ОС)</a:t>
            </a:r>
            <a:r>
              <a:rPr lang="ru-RU" sz="2400" b="0" i="0" dirty="0" smtClean="0">
                <a:solidFill>
                  <a:srgbClr val="212529"/>
                </a:solidFill>
                <a:effectLst/>
                <a:latin typeface="Roboto"/>
              </a:rPr>
              <a:t> — комплекс программ, позволяющий пользователю общаться с компьютером, управлять устройствами компьютера, программами и информацией, хранящейся в памяти компьютера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03248" y="2847948"/>
            <a:ext cx="9010185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212529"/>
                </a:solidFill>
                <a:effectLst/>
                <a:latin typeface="Roboto"/>
              </a:rPr>
              <a:t>В </a:t>
            </a:r>
            <a:r>
              <a:rPr lang="ru-RU" sz="2400" b="1" i="0" dirty="0" smtClean="0">
                <a:solidFill>
                  <a:srgbClr val="212529"/>
                </a:solidFill>
                <a:effectLst/>
                <a:latin typeface="Roboto"/>
              </a:rPr>
              <a:t>графическом режиме</a:t>
            </a:r>
            <a:r>
              <a:rPr lang="ru-RU" sz="2400" b="0" i="0" dirty="0" smtClean="0">
                <a:solidFill>
                  <a:srgbClr val="212529"/>
                </a:solidFill>
                <a:effectLst/>
                <a:latin typeface="Roboto"/>
              </a:rPr>
              <a:t> пользователь может задавать команды ОС, выбирая их из различных меню. При такой организации диалога командам ОС соответствуют определенные значки (небольшие картинки)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76760" y="5086066"/>
            <a:ext cx="890610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212529"/>
                </a:solidFill>
                <a:effectLst/>
                <a:latin typeface="Roboto"/>
              </a:rPr>
              <a:t>Пользовательский интерфейс </a:t>
            </a:r>
            <a:r>
              <a:rPr lang="ru-RU" sz="2400" b="0" i="0" dirty="0" smtClean="0">
                <a:solidFill>
                  <a:srgbClr val="212529"/>
                </a:solidFill>
                <a:effectLst/>
                <a:latin typeface="Roboto"/>
              </a:rPr>
              <a:t>— совокупность средств и способов взаимодействия человека и компьютера.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00" b="99600" l="6667" r="90000">
                        <a14:foregroundMark x1="27111" y1="28400" x2="27111" y2="28400"/>
                        <a14:foregroundMark x1="27556" y1="33200" x2="27556" y2="33200"/>
                        <a14:foregroundMark x1="28222" y1="39000" x2="28222" y2="39000"/>
                        <a14:foregroundMark x1="27889" y1="37200" x2="27889" y2="37200"/>
                        <a14:foregroundMark x1="27556" y1="36600" x2="27556" y2="36600"/>
                        <a14:foregroundMark x1="34444" y1="20200" x2="41556" y2="27200"/>
                        <a14:foregroundMark x1="35667" y1="38400" x2="42889" y2="37800"/>
                        <a14:foregroundMark x1="40333" y1="12000" x2="41333" y2="8600"/>
                        <a14:foregroundMark x1="62778" y1="36400" x2="64556" y2="11200"/>
                        <a14:foregroundMark x1="59778" y1="41000" x2="61778" y2="16200"/>
                        <a14:foregroundMark x1="55667" y1="45000" x2="58667" y2="29200"/>
                        <a14:foregroundMark x1="62333" y1="45800" x2="68111" y2="28400"/>
                        <a14:foregroundMark x1="68111" y1="45600" x2="69667" y2="32200"/>
                        <a14:foregroundMark x1="67667" y1="25400" x2="66000" y2="14800"/>
                        <a14:foregroundMark x1="57667" y1="28200" x2="58667" y2="23800"/>
                        <a14:foregroundMark x1="55556" y1="35800" x2="57333" y2="27400"/>
                        <a14:foregroundMark x1="59333" y1="23400" x2="59778" y2="17800"/>
                        <a14:foregroundMark x1="60111" y1="14400" x2="63556" y2="8200"/>
                        <a14:foregroundMark x1="40889" y1="79800" x2="43556" y2="77600"/>
                        <a14:foregroundMark x1="41000" y1="65000" x2="46000" y2="58800"/>
                        <a14:foregroundMark x1="48667" y1="93600" x2="55222" y2="82800"/>
                        <a14:foregroundMark x1="36333" y1="87200" x2="43444" y2="86000"/>
                        <a14:foregroundMark x1="34778" y1="34400" x2="42444" y2="33200"/>
                        <a14:foregroundMark x1="62111" y1="48200" x2="65000" y2="46800"/>
                        <a14:backgroundMark x1="39222" y1="16400" x2="39222" y2="16200"/>
                        <a14:backgroundMark x1="28000" y1="39400" x2="28000" y2="39600"/>
                        <a14:backgroundMark x1="27556" y1="36800" x2="27556" y2="36800"/>
                        <a14:backgroundMark x1="27444" y1="34000" x2="27444" y2="34000"/>
                        <a14:backgroundMark x1="27889" y1="37400" x2="27889" y2="3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341" y="0"/>
            <a:ext cx="5393659" cy="29964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73822"/>
            <a:ext cx="57150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6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5161" y="246439"/>
            <a:ext cx="6096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i="0" dirty="0" smtClean="0">
                <a:solidFill>
                  <a:srgbClr val="212529"/>
                </a:solidFill>
                <a:effectLst/>
                <a:latin typeface="Roboto"/>
              </a:rPr>
              <a:t>Рабочий стол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Roboto"/>
              </a:rPr>
              <a:t> — основное окно графического интерфейса ОС, занимающее все пространство экрана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61" y="1281061"/>
            <a:ext cx="9653239" cy="54299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730" y="3704063"/>
            <a:ext cx="265747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2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6649" y="198017"/>
            <a:ext cx="446037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212529"/>
                </a:solidFill>
                <a:effectLst/>
                <a:latin typeface="Roboto"/>
              </a:rPr>
              <a:t>Меню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Roboto"/>
              </a:rPr>
              <a:t> — список для выбора команд.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69620" y="213621"/>
            <a:ext cx="6096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i="0" dirty="0" smtClean="0">
                <a:solidFill>
                  <a:srgbClr val="212529"/>
                </a:solidFill>
                <a:effectLst/>
                <a:latin typeface="Roboto"/>
              </a:rPr>
              <a:t>Файловая система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Roboto"/>
              </a:rPr>
              <a:t> предназначена для организации выполнения операций над файлами и папками (каталогами)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6649" y="4215705"/>
            <a:ext cx="609600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b="1" i="0" dirty="0" smtClean="0">
                <a:solidFill>
                  <a:srgbClr val="212529"/>
                </a:solidFill>
                <a:effectLst/>
                <a:latin typeface="Roboto"/>
              </a:rPr>
              <a:t>Путь к файлу 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Roboto"/>
              </a:rPr>
              <a:t>— последовательность папок, начиная от самой верхней и заканчивая той, в которой непосредственно хранится файл. Путь к файлу вместе с именем файла называют </a:t>
            </a:r>
            <a:r>
              <a:rPr lang="ru-RU" b="1" i="0" dirty="0" smtClean="0">
                <a:solidFill>
                  <a:srgbClr val="212529"/>
                </a:solidFill>
                <a:effectLst/>
                <a:latin typeface="Roboto"/>
              </a:rPr>
              <a:t>полным именем файла.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6649" y="5642978"/>
            <a:ext cx="6096000" cy="923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b="0" i="0" dirty="0" smtClean="0">
                <a:solidFill>
                  <a:schemeClr val="tx1"/>
                </a:solidFill>
                <a:effectLst/>
                <a:latin typeface="Roboto"/>
              </a:rPr>
              <a:t>Для работы с файлами и папками используют программы, которые называют</a:t>
            </a:r>
            <a:r>
              <a:rPr lang="ru-RU" b="1" i="0" dirty="0" smtClean="0">
                <a:solidFill>
                  <a:schemeClr val="tx1"/>
                </a:solidFill>
                <a:effectLst/>
                <a:latin typeface="Roboto"/>
              </a:rPr>
              <a:t> файловыми менеджерами</a:t>
            </a:r>
            <a:r>
              <a:rPr lang="ru-RU" b="0" i="0" dirty="0" smtClean="0">
                <a:solidFill>
                  <a:schemeClr val="tx1"/>
                </a:solidFill>
                <a:effectLst/>
                <a:latin typeface="Roboto"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9" name="Picture 5" descr="http://informatika7.adu.by/wp-content/uploads/2017/08/2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657" y="5028581"/>
            <a:ext cx="428625" cy="46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nformatika7.adu.by/wp-content/uploads/2017/08/2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658" y="5548469"/>
            <a:ext cx="428625" cy="55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informatika7.adu.by/wp-content/uploads/2017/08/2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658" y="6193638"/>
            <a:ext cx="428625" cy="53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068802" y="4274087"/>
            <a:ext cx="4249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Roboto"/>
              </a:rPr>
              <a:t>Логотипы файловых менеджеров для ОС </a:t>
            </a:r>
            <a:r>
              <a:rPr lang="en-US" b="1" dirty="0" smtClean="0">
                <a:latin typeface="Roboto"/>
              </a:rPr>
              <a:t>Windows: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6649" y="692119"/>
            <a:ext cx="3118354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Roboto"/>
              </a:rPr>
              <a:t>Контекстное меню </a:t>
            </a:r>
            <a:r>
              <a:rPr lang="ru-RU" b="1" dirty="0" smtClean="0">
                <a:solidFill>
                  <a:schemeClr val="tx1"/>
                </a:solidFill>
                <a:latin typeface="Roboto"/>
              </a:rPr>
              <a:t>папки</a:t>
            </a:r>
            <a:r>
              <a:rPr lang="en-US" b="1" dirty="0" smtClean="0">
                <a:solidFill>
                  <a:schemeClr val="tx1"/>
                </a:solidFill>
                <a:latin typeface="Roboto"/>
              </a:rPr>
              <a:t>: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33" name="Picture 9" descr="http://informatika7.adu.by/wp-content/uploads/2017/08/249-283x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49" y="1123423"/>
            <a:ext cx="26955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969620" y="124968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Roboto"/>
              </a:rPr>
              <a:t>Структуру файловой системы можно представить как дерево с перевернутой </a:t>
            </a:r>
            <a:r>
              <a:rPr lang="ru-RU" b="1" dirty="0" smtClean="0">
                <a:latin typeface="Roboto"/>
              </a:rPr>
              <a:t>кроной</a:t>
            </a:r>
            <a:r>
              <a:rPr lang="en-US" b="1" dirty="0">
                <a:latin typeface="Roboto"/>
              </a:rPr>
              <a:t>:</a:t>
            </a:r>
            <a:endParaRPr lang="ru-RU" b="1" dirty="0"/>
          </a:p>
        </p:txBody>
      </p:sp>
      <p:pic>
        <p:nvPicPr>
          <p:cNvPr id="1035" name="Picture 11" descr="http://informatika7.adu.by/wp-content/uploads/2017/08/250-300x23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20" y="1967804"/>
            <a:ext cx="28575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745813" y="5074668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праводник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13674" y="5642978"/>
            <a:ext cx="222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Commander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45813" y="6275225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224" y="1721353"/>
            <a:ext cx="2667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8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FBF279BB59ECF4FA9C869E18CF0B771" ma:contentTypeVersion="0" ma:contentTypeDescription="Создание документа." ma:contentTypeScope="" ma:versionID="6945e39f0fea48da591cef1e4b5c16d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0165AC-DCA8-46D0-BD0B-3F0E17B81B3D}"/>
</file>

<file path=customXml/itemProps2.xml><?xml version="1.0" encoding="utf-8"?>
<ds:datastoreItem xmlns:ds="http://schemas.openxmlformats.org/officeDocument/2006/customXml" ds:itemID="{06E5157A-5E8A-4F74-8DB6-4FA5E51C9F8C}"/>
</file>

<file path=customXml/itemProps3.xml><?xml version="1.0" encoding="utf-8"?>
<ds:datastoreItem xmlns:ds="http://schemas.openxmlformats.org/officeDocument/2006/customXml" ds:itemID="{F2BD202D-69E2-40A8-8D6F-5E3CD2E6FEF4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159</TotalTime>
  <Words>85</Words>
  <Application>Microsoft Office PowerPoint</Application>
  <PresentationFormat>Широкоэкранный</PresentationFormat>
  <Paragraphs>25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Roboto</vt:lpstr>
      <vt:lpstr>Wingdings 3</vt:lpstr>
      <vt:lpstr>Ион</vt:lpstr>
      <vt:lpstr>Современные компьютерные устройства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компьютерные устройства </dc:title>
  <dc:creator>Admin</dc:creator>
  <cp:lastModifiedBy>Admin</cp:lastModifiedBy>
  <cp:revision>19</cp:revision>
  <dcterms:created xsi:type="dcterms:W3CDTF">2020-02-19T16:40:52Z</dcterms:created>
  <dcterms:modified xsi:type="dcterms:W3CDTF">2020-02-22T18:36:45Z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0x0101009FBF279BB59ECF4FA9C869E18CF0B771</vt:lpwstr>
  </property>
</Properties>
</file>