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3" r:id="rId2"/>
    <p:sldId id="295" r:id="rId3"/>
    <p:sldId id="279" r:id="rId4"/>
    <p:sldId id="271" r:id="rId5"/>
    <p:sldId id="275" r:id="rId6"/>
    <p:sldId id="270" r:id="rId7"/>
    <p:sldId id="277" r:id="rId8"/>
    <p:sldId id="276" r:id="rId9"/>
    <p:sldId id="280" r:id="rId10"/>
    <p:sldId id="281" r:id="rId11"/>
    <p:sldId id="282" r:id="rId12"/>
    <p:sldId id="283" r:id="rId13"/>
    <p:sldId id="284" r:id="rId14"/>
    <p:sldId id="285" r:id="rId15"/>
    <p:sldId id="287" r:id="rId16"/>
    <p:sldId id="286" r:id="rId17"/>
    <p:sldId id="288" r:id="rId18"/>
    <p:sldId id="289" r:id="rId19"/>
    <p:sldId id="290" r:id="rId20"/>
    <p:sldId id="291" r:id="rId21"/>
    <p:sldId id="293" r:id="rId22"/>
    <p:sldId id="278" r:id="rId23"/>
    <p:sldId id="29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7000"/>
    <a:srgbClr val="004200"/>
    <a:srgbClr val="B0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23" autoAdjust="0"/>
    <p:restoredTop sz="94564" autoAdjust="0"/>
  </p:normalViewPr>
  <p:slideViewPr>
    <p:cSldViewPr>
      <p:cViewPr varScale="1">
        <p:scale>
          <a:sx n="106" d="100"/>
          <a:sy n="106" d="100"/>
        </p:scale>
        <p:origin x="-1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6DE795D-41CE-4E44-857D-9A0B2EA41B7D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2C0FE46-49E6-4122-AA4F-773A5F244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FBC1E9-6B43-47B7-B355-9CCC34FD22AF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432D84-81EB-443F-BFA8-9B700C89762E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90FEA-9E3E-4C61-9ED7-3A7D71026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904BC-84B4-4671-A6AB-7C0105D4D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FA57A-50A3-4663-AF92-D2F424489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FA484-661F-4F08-A469-5B26DC5EA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A9730-4E24-4E03-B4AF-F5C21B3E0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4EDE0-307E-46C3-A13F-804C79EA5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36F2E-2EED-4BF3-8001-DF761B644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F0D35-DBBD-436D-BB67-83BB0DB40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E1221-E28D-445E-A25B-2ECF4AAC6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C307D-9D1E-4A76-A77E-706A09CBD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17FF7-F014-4CF3-9684-A30E49227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E8915FF-40AB-4E29-8A0A-DB7127F19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&#1042;&#1077;&#1083;&#1080;&#1082;&#1086;&#1081;%20&#1055;&#1086;&#1073;&#1077;&#1076;&#1077;%20&#1087;&#1086;&#1089;&#1074;&#1103;&#1097;&#1072;&#1077;&#1090;&#1089;&#1103;.360.mp4" TargetMode="External"/><Relationship Id="rId2" Type="http://schemas.openxmlformats.org/officeDocument/2006/relationships/hyperlink" Target="&#1043;&#1077;&#1088;&#1086;&#1103;&#1084;%20&#1042;&#1077;&#1083;&#1080;&#1082;&#1086;&#1081;%20&#1054;&#1090;&#1077;&#1095;&#1077;&#1089;&#1090;&#1074;&#1077;&#1085;&#1085;&#1086;&#1081;%20&#1074;&#1086;&#1081;&#1085;&#1099;%20&#1087;&#1086;&#1089;&#1074;&#1103;&#1097;&#1072;&#1077;&#1090;&#1089;&#1103;%20...360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@\&#1056;&#1072;&#1073;&#1086;&#1095;&#1080;&#1081;%20&#1089;&#1090;&#1086;&#1083;\&#1053;&#1086;&#1074;&#1072;&#1103;%20&#1087;&#1072;&#1087;&#1082;&#1072;%20(2)\&#1075;&#1088;&#1072;&#1078;&#1076;&#1072;&#1085;&#1077;%20&#1080;%20&#1075;&#1088;&#1072;....wma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@\&#1056;&#1072;&#1073;&#1086;&#1095;&#1080;&#1081;%20&#1089;&#1090;&#1086;&#1083;\&#1053;&#1086;&#1074;&#1072;&#1103;%20&#1087;&#1072;&#1087;&#1082;&#1072;%20(2)\2.%20&#1089;&#1074;&#1103;&#1097;&#1077;&#1085;&#1085;&#1072;&#1103;%20&#1074;&#1086;&#1081;&#1085;&#1072;.wma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3357563"/>
            <a:ext cx="7273925" cy="151130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820000"/>
                </a:solidFill>
                <a:latin typeface="Arial" charset="0"/>
                <a:ea typeface="Gungsuh"/>
                <a:cs typeface="Arial" charset="0"/>
              </a:rPr>
              <a:t>Великой победе посвящается</a:t>
            </a:r>
            <a:br>
              <a:rPr lang="ru-RU" sz="6000" b="1" smtClean="0">
                <a:solidFill>
                  <a:srgbClr val="820000"/>
                </a:solidFill>
                <a:latin typeface="Arial" charset="0"/>
                <a:ea typeface="Gungsuh"/>
                <a:cs typeface="Arial" charset="0"/>
              </a:rPr>
            </a:br>
            <a:endParaRPr lang="ru-RU" sz="6000" b="1" smtClean="0">
              <a:solidFill>
                <a:srgbClr val="820000"/>
              </a:solidFill>
              <a:latin typeface="Arial" charset="0"/>
              <a:ea typeface="Gungsuh"/>
              <a:cs typeface="Arial" charset="0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124075" y="620713"/>
            <a:ext cx="6264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УО «Гомельский государственный университет </a:t>
            </a:r>
          </a:p>
          <a:p>
            <a:pPr algn="ctr"/>
            <a:r>
              <a:rPr lang="ru-RU" b="1"/>
              <a:t>имени Франциска Скорины»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3563938" y="1412875"/>
            <a:ext cx="3122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Математический факультет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2124075" y="1916113"/>
            <a:ext cx="6496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Кафедра вычислительной математики и программирования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3348038" y="4868863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800000"/>
                </a:solidFill>
              </a:rPr>
              <a:t>Выполнила студентка Какура Анастасия</a:t>
            </a:r>
          </a:p>
          <a:p>
            <a:r>
              <a:rPr lang="ru-RU" b="1">
                <a:solidFill>
                  <a:srgbClr val="800000"/>
                </a:solidFill>
              </a:rPr>
              <a:t>Руководитель к.ф.-м.н. Карасёва Г.Л</a:t>
            </a:r>
          </a:p>
        </p:txBody>
      </p:sp>
    </p:spTree>
  </p:cSld>
  <p:clrMapOvr>
    <a:masterClrMapping/>
  </p:clrMapOvr>
  <p:transition advTm="4228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571500"/>
            <a:ext cx="7850188" cy="9286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latin typeface="Arial" charset="0"/>
                <a:ea typeface="Gungsuh"/>
                <a:cs typeface="Arial" charset="0"/>
              </a:rPr>
              <a:t>Отцы проливали кровь на поле битвы</a:t>
            </a:r>
          </a:p>
        </p:txBody>
      </p:sp>
      <p:pic>
        <p:nvPicPr>
          <p:cNvPr id="2050" name="Picture 2" descr="C:\Documents and Settings\@\Рабочий стол\1316458115_vov2-12-800x5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7500990" cy="51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771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571500"/>
            <a:ext cx="7888287" cy="14287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latin typeface="Arial" charset="0"/>
                <a:ea typeface="Gungsuh"/>
                <a:cs typeface="Arial" charset="0"/>
              </a:rPr>
              <a:t>Матери заботились о тех,  кто не устоял в бою</a:t>
            </a:r>
          </a:p>
        </p:txBody>
      </p:sp>
      <p:pic>
        <p:nvPicPr>
          <p:cNvPr id="3075" name="Picture 3" descr="C:\Documents and Settings\@\Рабочий стол\0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00174"/>
            <a:ext cx="6206069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083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28625"/>
            <a:ext cx="8858250" cy="18573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latin typeface="Arial" charset="0"/>
                <a:cs typeface="Arial" charset="0"/>
              </a:rPr>
              <a:t>Но женщины защищали свою </a:t>
            </a:r>
          </a:p>
          <a:p>
            <a:pPr algn="ctr" eaLnBrk="1" hangingPunct="1">
              <a:buFontTx/>
              <a:buNone/>
            </a:pPr>
            <a:r>
              <a:rPr lang="ru-RU" smtClean="0">
                <a:latin typeface="Arial" charset="0"/>
                <a:cs typeface="Arial" charset="0"/>
              </a:rPr>
              <a:t>Родину не хуже мужчин</a:t>
            </a:r>
          </a:p>
        </p:txBody>
      </p:sp>
      <p:pic>
        <p:nvPicPr>
          <p:cNvPr id="3" name="Picture 2" descr="C:\Documents and Settings\@\Рабочий стол\95205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7072362" cy="5004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77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571500"/>
            <a:ext cx="7745412" cy="56229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latin typeface="Arial" charset="0"/>
                <a:cs typeface="Arial" charset="0"/>
              </a:rPr>
              <a:t>Шли годы тяжелой войны, но дух бойцов не гас</a:t>
            </a:r>
          </a:p>
        </p:txBody>
      </p:sp>
      <p:pic>
        <p:nvPicPr>
          <p:cNvPr id="4098" name="Picture 2" descr="C:\Documents and Settings\@\Рабочий стол\1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6429420" cy="4875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443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714375"/>
            <a:ext cx="8245475" cy="5480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latin typeface="Arial" charset="0"/>
                <a:cs typeface="Arial" charset="0"/>
              </a:rPr>
              <a:t>Немцы жгли дома, забирали еду и одежду</a:t>
            </a:r>
          </a:p>
        </p:txBody>
      </p:sp>
      <p:pic>
        <p:nvPicPr>
          <p:cNvPr id="5122" name="Picture 2" descr="C:\Documents and Settings\@\Рабочий стол\1392_2100560867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6155362" cy="4435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349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642938"/>
            <a:ext cx="8031162" cy="55514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latin typeface="Arial" charset="0"/>
                <a:cs typeface="Arial" charset="0"/>
              </a:rPr>
              <a:t>Ставили опыты даже на детях</a:t>
            </a:r>
          </a:p>
        </p:txBody>
      </p:sp>
      <p:pic>
        <p:nvPicPr>
          <p:cNvPr id="7170" name="Picture 2" descr="C:\Documents and Settings\@\Рабочий стол\fdd539205c7484614266e0578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6985540" cy="4773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116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642938"/>
            <a:ext cx="8031162" cy="55514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latin typeface="Arial" charset="0"/>
                <a:cs typeface="Arial" charset="0"/>
              </a:rPr>
              <a:t>Жестоко убивали в концлагерях</a:t>
            </a:r>
          </a:p>
        </p:txBody>
      </p:sp>
      <p:pic>
        <p:nvPicPr>
          <p:cNvPr id="6146" name="Picture 2" descr="C:\Documents and Settings\@\Рабочий стол\buhenvald+kontclager+nemetckie+kontclagerya+vtoraya+mirovaya+vojna+868362987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85860"/>
            <a:ext cx="6199207" cy="4970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49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642938"/>
            <a:ext cx="8031162" cy="55514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latin typeface="Arial" charset="0"/>
                <a:cs typeface="Arial" charset="0"/>
              </a:rPr>
              <a:t>И попросту сжигали</a:t>
            </a:r>
          </a:p>
        </p:txBody>
      </p:sp>
      <p:pic>
        <p:nvPicPr>
          <p:cNvPr id="8194" name="Picture 2" descr="C:\Documents and Settings\@\Рабочий стол\0014-014-Kontslag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85860"/>
            <a:ext cx="6596961" cy="4912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021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500063"/>
            <a:ext cx="8715375" cy="5765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latin typeface="Arial" charset="0"/>
                <a:cs typeface="Arial" charset="0"/>
              </a:rPr>
              <a:t>Боль в сердцах подняла людей. </a:t>
            </a:r>
          </a:p>
          <a:p>
            <a:pPr algn="ctr" eaLnBrk="1" hangingPunct="1">
              <a:buFontTx/>
              <a:buNone/>
            </a:pPr>
            <a:r>
              <a:rPr lang="ru-RU" smtClean="0">
                <a:latin typeface="Arial" charset="0"/>
                <a:cs typeface="Arial" charset="0"/>
              </a:rPr>
              <a:t>9 мая 1945-день, который</a:t>
            </a:r>
          </a:p>
          <a:p>
            <a:pPr algn="ctr" eaLnBrk="1" hangingPunct="1">
              <a:buFontTx/>
              <a:buNone/>
            </a:pPr>
            <a:r>
              <a:rPr lang="ru-RU" smtClean="0">
                <a:latin typeface="Arial" charset="0"/>
                <a:cs typeface="Arial" charset="0"/>
              </a:rPr>
              <a:t> никто не забудет </a:t>
            </a:r>
          </a:p>
        </p:txBody>
      </p:sp>
      <p:pic>
        <p:nvPicPr>
          <p:cNvPr id="3" name="Рисунок 2" descr="47500-1680x12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357430"/>
            <a:ext cx="6484442" cy="3947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505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642938"/>
            <a:ext cx="8031162" cy="55514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latin typeface="Arial" charset="0"/>
                <a:cs typeface="Arial" charset="0"/>
              </a:rPr>
              <a:t>Ежегодно мы отмечаем 9 мая, чтим память погибших и благодарим за нашу свободу</a:t>
            </a:r>
          </a:p>
        </p:txBody>
      </p:sp>
      <p:pic>
        <p:nvPicPr>
          <p:cNvPr id="3" name="Содержимое 3" descr="Вечный огонь на могиле неизвестного солдата.jpg"/>
          <p:cNvPicPr>
            <a:picLocks noChangeAspect="1"/>
          </p:cNvPicPr>
          <p:nvPr/>
        </p:nvPicPr>
        <p:blipFill>
          <a:blip r:embed="rId2"/>
          <a:srcRect l="12820" t="11852"/>
          <a:stretch>
            <a:fillRect/>
          </a:stretch>
        </p:blipFill>
        <p:spPr bwMode="auto">
          <a:xfrm>
            <a:off x="1928794" y="2143116"/>
            <a:ext cx="5463829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365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" name="Рисунок 6" descr="47500-1680x12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47" y="629588"/>
            <a:ext cx="7981096" cy="5524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642938"/>
            <a:ext cx="8572500" cy="55514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latin typeface="Arial" charset="0"/>
                <a:cs typeface="Arial" charset="0"/>
              </a:rPr>
              <a:t>Каждый третий в Беларуси погиб в годы войны</a:t>
            </a:r>
          </a:p>
        </p:txBody>
      </p:sp>
      <p:pic>
        <p:nvPicPr>
          <p:cNvPr id="3" name="Рисунок 7" descr="Хатань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6381795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848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642938"/>
            <a:ext cx="8031162" cy="55514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latin typeface="Arial" charset="0"/>
                <a:cs typeface="Arial" charset="0"/>
              </a:rPr>
              <a:t>Но и некоторые выжившие не были этому рады…</a:t>
            </a:r>
          </a:p>
        </p:txBody>
      </p:sp>
      <p:pic>
        <p:nvPicPr>
          <p:cNvPr id="10242" name="Picture 2" descr="C:\Documents and Settings\@\Рабочий стол\2012-07-30_18.12.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6070624" cy="4552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7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642938"/>
            <a:ext cx="7602537" cy="8572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latin typeface="Arial" charset="0"/>
                <a:ea typeface="Gungsuh"/>
                <a:cs typeface="Arial" charset="0"/>
              </a:rPr>
              <a:t>Кладбище белорусских деревень</a:t>
            </a:r>
          </a:p>
        </p:txBody>
      </p:sp>
      <p:pic>
        <p:nvPicPr>
          <p:cNvPr id="30722" name="Picture 2" descr="H:\Курсач\0010-010-Na-zemle-belorusskoj-derevni-KHatyn-sozdano-edinstvennoe-v-mi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7215238" cy="4749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88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2857500"/>
            <a:ext cx="8286750" cy="2428875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mtClean="0">
              <a:hlinkClick r:id="rId2" action="ppaction://hlinkfile"/>
            </a:endParaRPr>
          </a:p>
          <a:p>
            <a:pPr algn="ctr" eaLnBrk="1" hangingPunct="1">
              <a:buFontTx/>
              <a:buNone/>
            </a:pPr>
            <a:endParaRPr lang="ru-RU" smtClean="0">
              <a:hlinkClick r:id="rId2" action="ppaction://hlinkfile"/>
            </a:endParaRPr>
          </a:p>
          <a:p>
            <a:pPr algn="ctr" eaLnBrk="1" hangingPunct="1">
              <a:buFontTx/>
              <a:buNone/>
            </a:pPr>
            <a:r>
              <a:rPr lang="ru-RU" smtClean="0">
                <a:hlinkClick r:id="rId3" action="ppaction://hlinkfile"/>
              </a:rPr>
              <a:t>Отрывок из фильма "Туман"</a:t>
            </a:r>
            <a:endParaRPr lang="ru-RU" smtClean="0"/>
          </a:p>
        </p:txBody>
      </p:sp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1143000" y="1143000"/>
            <a:ext cx="72866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Данное видео посвящено тем, кто отдал жизни, здоровье, а главное свой страх ради нашей свободы.</a:t>
            </a:r>
          </a:p>
        </p:txBody>
      </p:sp>
    </p:spTree>
  </p:cSld>
  <p:clrMapOvr>
    <a:masterClrMapping/>
  </p:clrMapOvr>
  <p:transition advTm="9375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71500"/>
            <a:ext cx="4929188" cy="5622925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4800" smtClean="0">
              <a:solidFill>
                <a:srgbClr val="820000"/>
              </a:solidFill>
              <a:latin typeface="Gungsuh"/>
              <a:ea typeface="Gungsuh"/>
              <a:cs typeface="Gungsuh"/>
            </a:endParaRPr>
          </a:p>
          <a:p>
            <a:pPr algn="ctr" eaLnBrk="1" hangingPunct="1">
              <a:buFontTx/>
              <a:buNone/>
            </a:pPr>
            <a:r>
              <a:rPr lang="ru-RU" sz="4800" smtClean="0">
                <a:solidFill>
                  <a:srgbClr val="820000"/>
                </a:solidFill>
                <a:latin typeface="Arial" charset="0"/>
                <a:ea typeface="Gungsuh"/>
                <a:cs typeface="Arial" charset="0"/>
              </a:rPr>
              <a:t>Великая Отечественная война</a:t>
            </a:r>
          </a:p>
          <a:p>
            <a:pPr algn="ctr" eaLnBrk="1" hangingPunct="1">
              <a:buFontTx/>
              <a:buNone/>
            </a:pPr>
            <a:r>
              <a:rPr lang="ru-RU" sz="5400" smtClean="0">
                <a:solidFill>
                  <a:srgbClr val="820000"/>
                </a:solidFill>
                <a:latin typeface="Arial" charset="0"/>
                <a:ea typeface="Gungsuh"/>
                <a:cs typeface="Arial" charset="0"/>
              </a:rPr>
              <a:t>1941-1945</a:t>
            </a:r>
            <a:endParaRPr lang="ru-RU" sz="5400" smtClean="0">
              <a:latin typeface="Arial" charset="0"/>
              <a:cs typeface="Arial" charset="0"/>
            </a:endParaRPr>
          </a:p>
        </p:txBody>
      </p:sp>
      <p:pic>
        <p:nvPicPr>
          <p:cNvPr id="3" name="Рисунок 2" descr="velikaya-otechestvennaya-voyna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571480"/>
            <a:ext cx="398145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259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граждане и гра...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848600" cy="998537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tx1"/>
                </a:solidFill>
                <a:latin typeface="Arial" charset="0"/>
                <a:ea typeface="Gungsuh"/>
                <a:cs typeface="Arial" charset="0"/>
              </a:rPr>
              <a:t>«СЕГОДНЯ, 22 ИЮНЯ 1941 ГОДА В 4 ЧАСА УТРА …»</a:t>
            </a:r>
            <a:endParaRPr lang="ru-RU" sz="3200" smtClean="0">
              <a:solidFill>
                <a:srgbClr val="820000"/>
              </a:solidFill>
              <a:latin typeface="Arial" charset="0"/>
              <a:ea typeface="Gungsuh"/>
              <a:cs typeface="Arial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643050"/>
            <a:ext cx="6715172" cy="4679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194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. священная войн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71750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785813"/>
            <a:ext cx="3530600" cy="54086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latin typeface="Arial" charset="0"/>
                <a:ea typeface="Gungsuh"/>
                <a:cs typeface="Arial" charset="0"/>
              </a:rPr>
              <a:t>Наши солдаты</a:t>
            </a:r>
          </a:p>
          <a:p>
            <a:pPr eaLnBrk="1" hangingPunct="1">
              <a:buFontTx/>
              <a:buNone/>
            </a:pPr>
            <a:r>
              <a:rPr lang="ru-RU" smtClean="0">
                <a:latin typeface="Arial" charset="0"/>
                <a:ea typeface="Gungsuh"/>
                <a:cs typeface="Arial" charset="0"/>
              </a:rPr>
              <a:t>отправляются на фронт</a:t>
            </a:r>
          </a:p>
        </p:txBody>
      </p:sp>
      <p:pic>
        <p:nvPicPr>
          <p:cNvPr id="4" name="Picture 4" descr="&amp;Scy;&amp;ocy;&amp;vcy;&amp;iecy;&amp;tcy;&amp;scy;&amp;kcy;&amp;icy;&amp;iecy; &amp;vcy;&amp;ocy;&amp;icy;&amp;ncy;&amp;ycy; &amp;ocy;&amp;tcy;&amp;pcy;&amp;rcy;&amp;acy;&amp;vcy;&amp;lcy;&amp;yacy;&amp;yucy;&amp;tcy;&amp;scy;&amp;yacy; &amp;ncy;&amp;acy; &amp;fcy;&amp;rcy;&amp;ocy;&amp;ncy;&amp;tcy; 1941 &amp;gcy;. &amp;Mcy;&amp;iecy;&amp;scy;&amp;tcy;&amp;ocy; &amp;scy;&amp;hardcy;&amp;iecy;&amp;mcy;&amp;kcy;&amp;icy;: &amp;Tcy;&amp;acy;&amp;mcy;&amp;bcy;&amp;ocy;&amp;vcy;c&amp;kcy;&amp;acy;&amp;yacy; &amp;ocy;&amp;bcy;&amp;lcy;&amp;acy;&amp;scy;&amp;tcy;&amp;softcy; &amp;Acy;&amp;vcy;&amp;tcy;&amp;ocy;&amp;rcy; &amp;scy;&amp;hardcy;&amp;iecy;&amp;mcy;&amp;kcy;&amp;icy;: &amp;CHcy;&amp;iecy;&amp;rcy;&amp;ncy;&amp;ocy;&amp;vcy; &amp;Dcy;. &amp;Rcy;&amp;Gcy;&amp;Acy;&amp;Kcy;&amp;Fcy;&amp;Dcy; &amp;iecy;&amp;dcy;.&amp;khcy;&amp;rcy;.0-25630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714876" y="571480"/>
            <a:ext cx="3857652" cy="5467685"/>
          </a:xfrm>
          <a:effectLst>
            <a:softEdge rad="112500"/>
          </a:effectLst>
        </p:spPr>
      </p:pic>
      <p:pic>
        <p:nvPicPr>
          <p:cNvPr id="29699" name="Picture 3" descr="H:\Курсач\s_w27_4cd7a2d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2357430"/>
            <a:ext cx="4071966" cy="3546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34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85938"/>
            <a:ext cx="3816350" cy="17859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smtClean="0">
                <a:latin typeface="Arial" charset="0"/>
                <a:ea typeface="Gungsuh"/>
                <a:cs typeface="Arial" charset="0"/>
              </a:rPr>
              <a:t>С первых дней войны дети пришли на помощь взрослым</a:t>
            </a:r>
          </a:p>
        </p:txBody>
      </p:sp>
      <p:pic>
        <p:nvPicPr>
          <p:cNvPr id="10" name="Picture 3" descr="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714356"/>
            <a:ext cx="3885786" cy="5310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835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571500"/>
            <a:ext cx="7745412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latin typeface="Arial" charset="0"/>
                <a:ea typeface="Gungsuh"/>
                <a:cs typeface="Arial" charset="0"/>
              </a:rPr>
              <a:t>Самые юные не отличались отвагой от своих старших братьев и сестер</a:t>
            </a:r>
          </a:p>
        </p:txBody>
      </p:sp>
      <p:pic>
        <p:nvPicPr>
          <p:cNvPr id="4" name="Picture 3" descr="собирают немецкое оружие 19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00240"/>
            <a:ext cx="6643734" cy="4301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959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500063"/>
            <a:ext cx="7888287" cy="13573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latin typeface="Arial" charset="0"/>
                <a:ea typeface="Gungsuh"/>
                <a:cs typeface="Arial" charset="0"/>
              </a:rPr>
              <a:t>Они уходили на фронт, становясь детьми полков</a:t>
            </a:r>
          </a:p>
        </p:txBody>
      </p:sp>
      <p:pic>
        <p:nvPicPr>
          <p:cNvPr id="3" name="Picture 3" descr="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6696075" cy="4865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38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500063"/>
            <a:ext cx="7959725" cy="12858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latin typeface="Arial" charset="0"/>
                <a:ea typeface="Gungsuh"/>
                <a:cs typeface="Arial" charset="0"/>
              </a:rPr>
              <a:t>Пока их родители отдавали жизни, защищая свои родные города</a:t>
            </a:r>
          </a:p>
        </p:txBody>
      </p:sp>
      <p:pic>
        <p:nvPicPr>
          <p:cNvPr id="1026" name="Picture 2" descr="C:\Documents and Settings\@\Рабочий стол\1304337866_1304161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00174"/>
            <a:ext cx="6199183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022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FBF279BB59ECF4FA9C869E18CF0B771" ma:contentTypeVersion="0" ma:contentTypeDescription="Создание документа." ma:contentTypeScope="" ma:versionID="6945e39f0fea48da591cef1e4b5c16d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2860A94-43E4-4BFA-823F-5CE0E828E609}"/>
</file>

<file path=customXml/itemProps2.xml><?xml version="1.0" encoding="utf-8"?>
<ds:datastoreItem xmlns:ds="http://schemas.openxmlformats.org/officeDocument/2006/customXml" ds:itemID="{866096CF-29CA-4A51-B650-9BBBEAC7FBBA}"/>
</file>

<file path=customXml/itemProps3.xml><?xml version="1.0" encoding="utf-8"?>
<ds:datastoreItem xmlns:ds="http://schemas.openxmlformats.org/officeDocument/2006/customXml" ds:itemID="{8DE335EB-B2DB-4F8F-9D26-0250DFE065CF}"/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Победы_06</Template>
  <TotalTime>429</TotalTime>
  <Words>196</Words>
  <Application>Microsoft Office PowerPoint</Application>
  <PresentationFormat>On-screen Show (4:3)</PresentationFormat>
  <Paragraphs>39</Paragraphs>
  <Slides>23</Slides>
  <Notes>2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Times New Roman</vt:lpstr>
      <vt:lpstr>Arial</vt:lpstr>
      <vt:lpstr>Calibri</vt:lpstr>
      <vt:lpstr>Gungsuh</vt:lpstr>
      <vt:lpstr>День Победы_06</vt:lpstr>
      <vt:lpstr>Великой победе посвящается </vt:lpstr>
      <vt:lpstr>Слайд 2</vt:lpstr>
      <vt:lpstr>Слайд 3</vt:lpstr>
      <vt:lpstr>«СЕГОДНЯ, 22 ИЮНЯ 1941 ГОДА В 4 ЧАСА УТРА …»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icc</cp:lastModifiedBy>
  <cp:revision>57</cp:revision>
  <dcterms:created xsi:type="dcterms:W3CDTF">2013-03-16T20:41:41Z</dcterms:created>
  <dcterms:modified xsi:type="dcterms:W3CDTF">2014-02-11T13:23:50Z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0x0101009FBF279BB59ECF4FA9C869E18CF0B771</vt:lpwstr>
  </property>
</Properties>
</file>