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4" r:id="rId6"/>
    <p:sldId id="259" r:id="rId7"/>
    <p:sldId id="271" r:id="rId8"/>
    <p:sldId id="275" r:id="rId9"/>
    <p:sldId id="276" r:id="rId10"/>
    <p:sldId id="277" r:id="rId11"/>
    <p:sldId id="278" r:id="rId12"/>
    <p:sldId id="270" r:id="rId13"/>
    <p:sldId id="279" r:id="rId14"/>
    <p:sldId id="272" r:id="rId15"/>
    <p:sldId id="263" r:id="rId16"/>
    <p:sldId id="264" r:id="rId17"/>
    <p:sldId id="265" r:id="rId18"/>
    <p:sldId id="266" r:id="rId19"/>
    <p:sldId id="269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4ADEC-A7C2-4371-9158-31238FDBBD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C6271F-82C9-4D92-BCB3-EE01724DBF6C}">
      <dgm:prSet phldrT="[Текст]"/>
      <dgm:spPr/>
      <dgm:t>
        <a:bodyPr/>
        <a:lstStyle/>
        <a:p>
          <a:r>
            <a:rPr lang="en-US" dirty="0" smtClean="0"/>
            <a:t>Linguistics </a:t>
          </a:r>
          <a:endParaRPr lang="ru-RU" dirty="0"/>
        </a:p>
      </dgm:t>
    </dgm:pt>
    <dgm:pt modelId="{4FC2EB4D-6071-41FC-B24C-77BAC622B694}" type="parTrans" cxnId="{86F73C14-84AC-4FE7-9EFA-576E7440F01E}">
      <dgm:prSet/>
      <dgm:spPr/>
      <dgm:t>
        <a:bodyPr/>
        <a:lstStyle/>
        <a:p>
          <a:endParaRPr lang="ru-RU"/>
        </a:p>
      </dgm:t>
    </dgm:pt>
    <dgm:pt modelId="{AD5ECD33-4E3F-4D0A-B7AA-9F33FF271BF8}" type="sibTrans" cxnId="{86F73C14-84AC-4FE7-9EFA-576E7440F01E}">
      <dgm:prSet/>
      <dgm:spPr/>
      <dgm:t>
        <a:bodyPr/>
        <a:lstStyle/>
        <a:p>
          <a:endParaRPr lang="ru-RU"/>
        </a:p>
      </dgm:t>
    </dgm:pt>
    <dgm:pt modelId="{A1058260-BCE8-4DEB-9005-74B6BD566492}">
      <dgm:prSet phldrT="[Текст]"/>
      <dgm:spPr/>
      <dgm:t>
        <a:bodyPr/>
        <a:lstStyle/>
        <a:p>
          <a:r>
            <a:rPr lang="en-US" dirty="0" smtClean="0"/>
            <a:t>Historical and comparative </a:t>
          </a:r>
          <a:endParaRPr lang="ru-RU" dirty="0"/>
        </a:p>
      </dgm:t>
    </dgm:pt>
    <dgm:pt modelId="{A0F0CC9E-D6D2-4951-AC19-87B211E07EAE}" type="parTrans" cxnId="{E96AF0BA-FD58-44CE-A65F-1E1D853F0B2B}">
      <dgm:prSet/>
      <dgm:spPr/>
      <dgm:t>
        <a:bodyPr/>
        <a:lstStyle/>
        <a:p>
          <a:endParaRPr lang="ru-RU"/>
        </a:p>
      </dgm:t>
    </dgm:pt>
    <dgm:pt modelId="{B6E56436-0267-4E8F-84E7-1318E72D6610}" type="sibTrans" cxnId="{E96AF0BA-FD58-44CE-A65F-1E1D853F0B2B}">
      <dgm:prSet/>
      <dgm:spPr/>
      <dgm:t>
        <a:bodyPr/>
        <a:lstStyle/>
        <a:p>
          <a:endParaRPr lang="ru-RU"/>
        </a:p>
      </dgm:t>
    </dgm:pt>
    <dgm:pt modelId="{8264DD7A-7A59-434E-9B1F-AADD3C6451B0}">
      <dgm:prSet phldrT="[Текст]"/>
      <dgm:spPr/>
      <dgm:t>
        <a:bodyPr/>
        <a:lstStyle/>
        <a:p>
          <a:r>
            <a:rPr lang="en-US" dirty="0" smtClean="0"/>
            <a:t>Traditional (structural)</a:t>
          </a:r>
          <a:endParaRPr lang="ru-RU" dirty="0"/>
        </a:p>
      </dgm:t>
    </dgm:pt>
    <dgm:pt modelId="{A819F8E3-2536-4A52-B7B3-CE17F58C6767}" type="parTrans" cxnId="{2092D9B9-7583-49D1-AF80-DD4C576AC8C9}">
      <dgm:prSet/>
      <dgm:spPr/>
      <dgm:t>
        <a:bodyPr/>
        <a:lstStyle/>
        <a:p>
          <a:endParaRPr lang="ru-RU"/>
        </a:p>
      </dgm:t>
    </dgm:pt>
    <dgm:pt modelId="{8E384EE6-E1FB-40D8-9448-EBF1C5803F80}" type="sibTrans" cxnId="{2092D9B9-7583-49D1-AF80-DD4C576AC8C9}">
      <dgm:prSet/>
      <dgm:spPr/>
      <dgm:t>
        <a:bodyPr/>
        <a:lstStyle/>
        <a:p>
          <a:endParaRPr lang="ru-RU"/>
        </a:p>
      </dgm:t>
    </dgm:pt>
    <dgm:pt modelId="{55C8E447-8967-471C-B884-A921D43CB49F}">
      <dgm:prSet phldrT="[Текст]"/>
      <dgm:spPr/>
      <dgm:t>
        <a:bodyPr/>
        <a:lstStyle/>
        <a:p>
          <a:r>
            <a:rPr lang="en-US" dirty="0" smtClean="0"/>
            <a:t>Modern </a:t>
          </a:r>
          <a:endParaRPr lang="ru-RU" dirty="0"/>
        </a:p>
      </dgm:t>
    </dgm:pt>
    <dgm:pt modelId="{16F3C64E-2F1A-4788-A951-A8FA209070A6}" type="parTrans" cxnId="{1ADD6F28-FEF6-48C4-905A-7E9EC4CE37AB}">
      <dgm:prSet/>
      <dgm:spPr/>
      <dgm:t>
        <a:bodyPr/>
        <a:lstStyle/>
        <a:p>
          <a:endParaRPr lang="ru-RU"/>
        </a:p>
      </dgm:t>
    </dgm:pt>
    <dgm:pt modelId="{BDCC6B70-4CA0-4D08-9E7B-6049B743D3D9}" type="sibTrans" cxnId="{1ADD6F28-FEF6-48C4-905A-7E9EC4CE37AB}">
      <dgm:prSet/>
      <dgm:spPr/>
      <dgm:t>
        <a:bodyPr/>
        <a:lstStyle/>
        <a:p>
          <a:endParaRPr lang="ru-RU"/>
        </a:p>
      </dgm:t>
    </dgm:pt>
    <dgm:pt modelId="{8F5F735C-0D0B-433D-922B-3F8A4E5EA1D4}" type="pres">
      <dgm:prSet presAssocID="{97F4ADEC-A7C2-4371-9158-31238FDBBD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967090-A113-4E90-8035-FC8BEC002285}" type="pres">
      <dgm:prSet presAssocID="{95C6271F-82C9-4D92-BCB3-EE01724DBF6C}" presName="hierRoot1" presStyleCnt="0">
        <dgm:presLayoutVars>
          <dgm:hierBranch val="init"/>
        </dgm:presLayoutVars>
      </dgm:prSet>
      <dgm:spPr/>
    </dgm:pt>
    <dgm:pt modelId="{3921915C-0C2A-43BA-BED5-C0001385588F}" type="pres">
      <dgm:prSet presAssocID="{95C6271F-82C9-4D92-BCB3-EE01724DBF6C}" presName="rootComposite1" presStyleCnt="0"/>
      <dgm:spPr/>
    </dgm:pt>
    <dgm:pt modelId="{CC10DCA7-F9F5-457D-B4E7-122A152648E2}" type="pres">
      <dgm:prSet presAssocID="{95C6271F-82C9-4D92-BCB3-EE01724DBF6C}" presName="rootText1" presStyleLbl="node0" presStyleIdx="0" presStyleCnt="1" custAng="0" custScaleX="116538" custScaleY="130405" custLinFactNeighborX="295" custLinFactNeighborY="-20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AB7C31-D2C7-41F4-ABF1-65FE7E0B1389}" type="pres">
      <dgm:prSet presAssocID="{95C6271F-82C9-4D92-BCB3-EE01724DBF6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478A01E-6496-4C4B-9F74-2426FAC4F7BD}" type="pres">
      <dgm:prSet presAssocID="{95C6271F-82C9-4D92-BCB3-EE01724DBF6C}" presName="hierChild2" presStyleCnt="0"/>
      <dgm:spPr/>
    </dgm:pt>
    <dgm:pt modelId="{8CA83D59-3C02-41BC-B3C2-D51BF8D97EF7}" type="pres">
      <dgm:prSet presAssocID="{A0F0CC9E-D6D2-4951-AC19-87B211E07EA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C699EB4-2FA4-4596-9DC7-D0BCF0F4A4B7}" type="pres">
      <dgm:prSet presAssocID="{A1058260-BCE8-4DEB-9005-74B6BD566492}" presName="hierRoot2" presStyleCnt="0">
        <dgm:presLayoutVars>
          <dgm:hierBranch val="init"/>
        </dgm:presLayoutVars>
      </dgm:prSet>
      <dgm:spPr/>
    </dgm:pt>
    <dgm:pt modelId="{44FA9F0A-BAC2-4035-8961-EDBF2B46B292}" type="pres">
      <dgm:prSet presAssocID="{A1058260-BCE8-4DEB-9005-74B6BD566492}" presName="rootComposite" presStyleCnt="0"/>
      <dgm:spPr/>
    </dgm:pt>
    <dgm:pt modelId="{23B742DF-C268-4EBA-A69B-8578C462F708}" type="pres">
      <dgm:prSet presAssocID="{A1058260-BCE8-4DEB-9005-74B6BD566492}" presName="rootText" presStyleLbl="node2" presStyleIdx="0" presStyleCnt="3" custScaleY="163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800AF-9E47-4AEC-BE4E-2259CD9BC864}" type="pres">
      <dgm:prSet presAssocID="{A1058260-BCE8-4DEB-9005-74B6BD566492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272A97-31BD-4C83-B887-3B4EBAA0CF87}" type="pres">
      <dgm:prSet presAssocID="{A1058260-BCE8-4DEB-9005-74B6BD566492}" presName="hierChild4" presStyleCnt="0"/>
      <dgm:spPr/>
    </dgm:pt>
    <dgm:pt modelId="{FAB1845B-26C0-4E44-918B-DCB345B511ED}" type="pres">
      <dgm:prSet presAssocID="{A1058260-BCE8-4DEB-9005-74B6BD566492}" presName="hierChild5" presStyleCnt="0"/>
      <dgm:spPr/>
    </dgm:pt>
    <dgm:pt modelId="{0294384D-9314-4A46-9925-79AC71767040}" type="pres">
      <dgm:prSet presAssocID="{A819F8E3-2536-4A52-B7B3-CE17F58C676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DB32F4E-B94F-4595-8F67-F2D4A37D18F9}" type="pres">
      <dgm:prSet presAssocID="{8264DD7A-7A59-434E-9B1F-AADD3C6451B0}" presName="hierRoot2" presStyleCnt="0">
        <dgm:presLayoutVars>
          <dgm:hierBranch val="init"/>
        </dgm:presLayoutVars>
      </dgm:prSet>
      <dgm:spPr/>
    </dgm:pt>
    <dgm:pt modelId="{40906206-3C2B-43D7-813E-9BF416DBF76F}" type="pres">
      <dgm:prSet presAssocID="{8264DD7A-7A59-434E-9B1F-AADD3C6451B0}" presName="rootComposite" presStyleCnt="0"/>
      <dgm:spPr/>
    </dgm:pt>
    <dgm:pt modelId="{C8045F34-4AE5-4F94-8905-795CA1A625B0}" type="pres">
      <dgm:prSet presAssocID="{8264DD7A-7A59-434E-9B1F-AADD3C6451B0}" presName="rootText" presStyleLbl="node2" presStyleIdx="1" presStyleCnt="3" custScaleY="204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D46D53-8DAB-43F8-B944-8F442F1379F4}" type="pres">
      <dgm:prSet presAssocID="{8264DD7A-7A59-434E-9B1F-AADD3C6451B0}" presName="rootConnector" presStyleLbl="node2" presStyleIdx="1" presStyleCnt="3"/>
      <dgm:spPr/>
      <dgm:t>
        <a:bodyPr/>
        <a:lstStyle/>
        <a:p>
          <a:endParaRPr lang="ru-RU"/>
        </a:p>
      </dgm:t>
    </dgm:pt>
    <dgm:pt modelId="{5B67B2FB-EC33-48FC-80A9-671C0F6D7AE2}" type="pres">
      <dgm:prSet presAssocID="{8264DD7A-7A59-434E-9B1F-AADD3C6451B0}" presName="hierChild4" presStyleCnt="0"/>
      <dgm:spPr/>
    </dgm:pt>
    <dgm:pt modelId="{8271C2C0-8671-4F99-9425-A355B32691B2}" type="pres">
      <dgm:prSet presAssocID="{8264DD7A-7A59-434E-9B1F-AADD3C6451B0}" presName="hierChild5" presStyleCnt="0"/>
      <dgm:spPr/>
    </dgm:pt>
    <dgm:pt modelId="{BF9FDE7D-08B1-4FB7-9098-E8A323A40B97}" type="pres">
      <dgm:prSet presAssocID="{16F3C64E-2F1A-4788-A951-A8FA209070A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BEAADD0-5AB0-45E4-AA1B-C10E2E183B7F}" type="pres">
      <dgm:prSet presAssocID="{55C8E447-8967-471C-B884-A921D43CB49F}" presName="hierRoot2" presStyleCnt="0">
        <dgm:presLayoutVars>
          <dgm:hierBranch val="init"/>
        </dgm:presLayoutVars>
      </dgm:prSet>
      <dgm:spPr/>
    </dgm:pt>
    <dgm:pt modelId="{8E4ABBBE-54BC-4A90-9FF6-4ED43B8D03B3}" type="pres">
      <dgm:prSet presAssocID="{55C8E447-8967-471C-B884-A921D43CB49F}" presName="rootComposite" presStyleCnt="0"/>
      <dgm:spPr/>
    </dgm:pt>
    <dgm:pt modelId="{B28978AD-B63F-4B38-A788-548273C05B47}" type="pres">
      <dgm:prSet presAssocID="{55C8E447-8967-471C-B884-A921D43CB49F}" presName="rootText" presStyleLbl="node2" presStyleIdx="2" presStyleCnt="3" custScaleY="175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53A29-CE9B-4E78-B10E-4E95764FCAEB}" type="pres">
      <dgm:prSet presAssocID="{55C8E447-8967-471C-B884-A921D43CB49F}" presName="rootConnector" presStyleLbl="node2" presStyleIdx="2" presStyleCnt="3"/>
      <dgm:spPr/>
      <dgm:t>
        <a:bodyPr/>
        <a:lstStyle/>
        <a:p>
          <a:endParaRPr lang="ru-RU"/>
        </a:p>
      </dgm:t>
    </dgm:pt>
    <dgm:pt modelId="{684367CD-F239-4FE6-B678-583AC42AD58E}" type="pres">
      <dgm:prSet presAssocID="{55C8E447-8967-471C-B884-A921D43CB49F}" presName="hierChild4" presStyleCnt="0"/>
      <dgm:spPr/>
    </dgm:pt>
    <dgm:pt modelId="{127FD343-461D-4642-B14B-127B80DC7BFD}" type="pres">
      <dgm:prSet presAssocID="{55C8E447-8967-471C-B884-A921D43CB49F}" presName="hierChild5" presStyleCnt="0"/>
      <dgm:spPr/>
    </dgm:pt>
    <dgm:pt modelId="{85E004B0-1EB8-4008-8A82-697D634F012A}" type="pres">
      <dgm:prSet presAssocID="{95C6271F-82C9-4D92-BCB3-EE01724DBF6C}" presName="hierChild3" presStyleCnt="0"/>
      <dgm:spPr/>
    </dgm:pt>
  </dgm:ptLst>
  <dgm:cxnLst>
    <dgm:cxn modelId="{2092D9B9-7583-49D1-AF80-DD4C576AC8C9}" srcId="{95C6271F-82C9-4D92-BCB3-EE01724DBF6C}" destId="{8264DD7A-7A59-434E-9B1F-AADD3C6451B0}" srcOrd="1" destOrd="0" parTransId="{A819F8E3-2536-4A52-B7B3-CE17F58C6767}" sibTransId="{8E384EE6-E1FB-40D8-9448-EBF1C5803F80}"/>
    <dgm:cxn modelId="{C8B1E045-5530-4D66-9A54-9E13D7B7F76D}" type="presOf" srcId="{A1058260-BCE8-4DEB-9005-74B6BD566492}" destId="{23B742DF-C268-4EBA-A69B-8578C462F708}" srcOrd="0" destOrd="0" presId="urn:microsoft.com/office/officeart/2005/8/layout/orgChart1"/>
    <dgm:cxn modelId="{3883B756-40F4-4FD0-A3C2-3BC4679AEEBB}" type="presOf" srcId="{95C6271F-82C9-4D92-BCB3-EE01724DBF6C}" destId="{18AB7C31-D2C7-41F4-ABF1-65FE7E0B1389}" srcOrd="1" destOrd="0" presId="urn:microsoft.com/office/officeart/2005/8/layout/orgChart1"/>
    <dgm:cxn modelId="{C26C08A6-4EA8-454B-9D84-EBB54804AB6E}" type="presOf" srcId="{8264DD7A-7A59-434E-9B1F-AADD3C6451B0}" destId="{C8045F34-4AE5-4F94-8905-795CA1A625B0}" srcOrd="0" destOrd="0" presId="urn:microsoft.com/office/officeart/2005/8/layout/orgChart1"/>
    <dgm:cxn modelId="{1ADD6F28-FEF6-48C4-905A-7E9EC4CE37AB}" srcId="{95C6271F-82C9-4D92-BCB3-EE01724DBF6C}" destId="{55C8E447-8967-471C-B884-A921D43CB49F}" srcOrd="2" destOrd="0" parTransId="{16F3C64E-2F1A-4788-A951-A8FA209070A6}" sibTransId="{BDCC6B70-4CA0-4D08-9E7B-6049B743D3D9}"/>
    <dgm:cxn modelId="{0082565A-B527-4E82-8B1E-E71D7A376413}" type="presOf" srcId="{A0F0CC9E-D6D2-4951-AC19-87B211E07EAE}" destId="{8CA83D59-3C02-41BC-B3C2-D51BF8D97EF7}" srcOrd="0" destOrd="0" presId="urn:microsoft.com/office/officeart/2005/8/layout/orgChart1"/>
    <dgm:cxn modelId="{7BF788EE-F39D-423E-957C-E20AC48FE0DF}" type="presOf" srcId="{55C8E447-8967-471C-B884-A921D43CB49F}" destId="{1BA53A29-CE9B-4E78-B10E-4E95764FCAEB}" srcOrd="1" destOrd="0" presId="urn:microsoft.com/office/officeart/2005/8/layout/orgChart1"/>
    <dgm:cxn modelId="{E65C89A0-AE40-40CA-85CE-D6553A0D1056}" type="presOf" srcId="{A819F8E3-2536-4A52-B7B3-CE17F58C6767}" destId="{0294384D-9314-4A46-9925-79AC71767040}" srcOrd="0" destOrd="0" presId="urn:microsoft.com/office/officeart/2005/8/layout/orgChart1"/>
    <dgm:cxn modelId="{CC35922B-5ECA-48E3-AF54-70945E9AD01E}" type="presOf" srcId="{16F3C64E-2F1A-4788-A951-A8FA209070A6}" destId="{BF9FDE7D-08B1-4FB7-9098-E8A323A40B97}" srcOrd="0" destOrd="0" presId="urn:microsoft.com/office/officeart/2005/8/layout/orgChart1"/>
    <dgm:cxn modelId="{E96AF0BA-FD58-44CE-A65F-1E1D853F0B2B}" srcId="{95C6271F-82C9-4D92-BCB3-EE01724DBF6C}" destId="{A1058260-BCE8-4DEB-9005-74B6BD566492}" srcOrd="0" destOrd="0" parTransId="{A0F0CC9E-D6D2-4951-AC19-87B211E07EAE}" sibTransId="{B6E56436-0267-4E8F-84E7-1318E72D6610}"/>
    <dgm:cxn modelId="{B022C739-D315-49D4-932F-566D7B5A3BED}" type="presOf" srcId="{95C6271F-82C9-4D92-BCB3-EE01724DBF6C}" destId="{CC10DCA7-F9F5-457D-B4E7-122A152648E2}" srcOrd="0" destOrd="0" presId="urn:microsoft.com/office/officeart/2005/8/layout/orgChart1"/>
    <dgm:cxn modelId="{53D376ED-E1D4-447E-887B-CEC2A55C5FAD}" type="presOf" srcId="{A1058260-BCE8-4DEB-9005-74B6BD566492}" destId="{835800AF-9E47-4AEC-BE4E-2259CD9BC864}" srcOrd="1" destOrd="0" presId="urn:microsoft.com/office/officeart/2005/8/layout/orgChart1"/>
    <dgm:cxn modelId="{8956FA63-FC7C-41A4-AC09-5E33A8BFF314}" type="presOf" srcId="{97F4ADEC-A7C2-4371-9158-31238FDBBD57}" destId="{8F5F735C-0D0B-433D-922B-3F8A4E5EA1D4}" srcOrd="0" destOrd="0" presId="urn:microsoft.com/office/officeart/2005/8/layout/orgChart1"/>
    <dgm:cxn modelId="{86F73C14-84AC-4FE7-9EFA-576E7440F01E}" srcId="{97F4ADEC-A7C2-4371-9158-31238FDBBD57}" destId="{95C6271F-82C9-4D92-BCB3-EE01724DBF6C}" srcOrd="0" destOrd="0" parTransId="{4FC2EB4D-6071-41FC-B24C-77BAC622B694}" sibTransId="{AD5ECD33-4E3F-4D0A-B7AA-9F33FF271BF8}"/>
    <dgm:cxn modelId="{D0666205-A35A-4C9D-A87B-DF6128F6B5A8}" type="presOf" srcId="{8264DD7A-7A59-434E-9B1F-AADD3C6451B0}" destId="{09D46D53-8DAB-43F8-B944-8F442F1379F4}" srcOrd="1" destOrd="0" presId="urn:microsoft.com/office/officeart/2005/8/layout/orgChart1"/>
    <dgm:cxn modelId="{CD101E6C-DC6B-4F6E-8EA0-22F61D2173E9}" type="presOf" srcId="{55C8E447-8967-471C-B884-A921D43CB49F}" destId="{B28978AD-B63F-4B38-A788-548273C05B47}" srcOrd="0" destOrd="0" presId="urn:microsoft.com/office/officeart/2005/8/layout/orgChart1"/>
    <dgm:cxn modelId="{5533BDBB-B9FF-4220-BD54-8614A20616F0}" type="presParOf" srcId="{8F5F735C-0D0B-433D-922B-3F8A4E5EA1D4}" destId="{6C967090-A113-4E90-8035-FC8BEC002285}" srcOrd="0" destOrd="0" presId="urn:microsoft.com/office/officeart/2005/8/layout/orgChart1"/>
    <dgm:cxn modelId="{3906061B-CC30-4B63-A4C0-D646A1932A3D}" type="presParOf" srcId="{6C967090-A113-4E90-8035-FC8BEC002285}" destId="{3921915C-0C2A-43BA-BED5-C0001385588F}" srcOrd="0" destOrd="0" presId="urn:microsoft.com/office/officeart/2005/8/layout/orgChart1"/>
    <dgm:cxn modelId="{D254CCDE-3317-41B2-9735-C94396AA84A4}" type="presParOf" srcId="{3921915C-0C2A-43BA-BED5-C0001385588F}" destId="{CC10DCA7-F9F5-457D-B4E7-122A152648E2}" srcOrd="0" destOrd="0" presId="urn:microsoft.com/office/officeart/2005/8/layout/orgChart1"/>
    <dgm:cxn modelId="{C454EE33-012A-434D-B720-64282C536F26}" type="presParOf" srcId="{3921915C-0C2A-43BA-BED5-C0001385588F}" destId="{18AB7C31-D2C7-41F4-ABF1-65FE7E0B1389}" srcOrd="1" destOrd="0" presId="urn:microsoft.com/office/officeart/2005/8/layout/orgChart1"/>
    <dgm:cxn modelId="{A84FE5E5-BCB3-4254-A257-22D72221701B}" type="presParOf" srcId="{6C967090-A113-4E90-8035-FC8BEC002285}" destId="{E478A01E-6496-4C4B-9F74-2426FAC4F7BD}" srcOrd="1" destOrd="0" presId="urn:microsoft.com/office/officeart/2005/8/layout/orgChart1"/>
    <dgm:cxn modelId="{6E951C9F-18B7-43D6-98D8-E32E7BA51B72}" type="presParOf" srcId="{E478A01E-6496-4C4B-9F74-2426FAC4F7BD}" destId="{8CA83D59-3C02-41BC-B3C2-D51BF8D97EF7}" srcOrd="0" destOrd="0" presId="urn:microsoft.com/office/officeart/2005/8/layout/orgChart1"/>
    <dgm:cxn modelId="{6E9785D4-A069-4BBC-B991-0ACA63488B80}" type="presParOf" srcId="{E478A01E-6496-4C4B-9F74-2426FAC4F7BD}" destId="{9C699EB4-2FA4-4596-9DC7-D0BCF0F4A4B7}" srcOrd="1" destOrd="0" presId="urn:microsoft.com/office/officeart/2005/8/layout/orgChart1"/>
    <dgm:cxn modelId="{CC23C185-5811-4523-9BC2-335B1AB6AA0A}" type="presParOf" srcId="{9C699EB4-2FA4-4596-9DC7-D0BCF0F4A4B7}" destId="{44FA9F0A-BAC2-4035-8961-EDBF2B46B292}" srcOrd="0" destOrd="0" presId="urn:microsoft.com/office/officeart/2005/8/layout/orgChart1"/>
    <dgm:cxn modelId="{8D3D0C62-A072-4BE3-A26C-F3FC2824293A}" type="presParOf" srcId="{44FA9F0A-BAC2-4035-8961-EDBF2B46B292}" destId="{23B742DF-C268-4EBA-A69B-8578C462F708}" srcOrd="0" destOrd="0" presId="urn:microsoft.com/office/officeart/2005/8/layout/orgChart1"/>
    <dgm:cxn modelId="{00ADA87A-94BD-4F1D-A204-F13255DD8D72}" type="presParOf" srcId="{44FA9F0A-BAC2-4035-8961-EDBF2B46B292}" destId="{835800AF-9E47-4AEC-BE4E-2259CD9BC864}" srcOrd="1" destOrd="0" presId="urn:microsoft.com/office/officeart/2005/8/layout/orgChart1"/>
    <dgm:cxn modelId="{2BEA548F-7B31-43C4-9C76-B2A940C4CA9B}" type="presParOf" srcId="{9C699EB4-2FA4-4596-9DC7-D0BCF0F4A4B7}" destId="{86272A97-31BD-4C83-B887-3B4EBAA0CF87}" srcOrd="1" destOrd="0" presId="urn:microsoft.com/office/officeart/2005/8/layout/orgChart1"/>
    <dgm:cxn modelId="{BBE4DEB3-F8BA-4B83-8568-2E300A056F61}" type="presParOf" srcId="{9C699EB4-2FA4-4596-9DC7-D0BCF0F4A4B7}" destId="{FAB1845B-26C0-4E44-918B-DCB345B511ED}" srcOrd="2" destOrd="0" presId="urn:microsoft.com/office/officeart/2005/8/layout/orgChart1"/>
    <dgm:cxn modelId="{B79BEC38-08AD-45A7-B7DC-2C846A2BFE51}" type="presParOf" srcId="{E478A01E-6496-4C4B-9F74-2426FAC4F7BD}" destId="{0294384D-9314-4A46-9925-79AC71767040}" srcOrd="2" destOrd="0" presId="urn:microsoft.com/office/officeart/2005/8/layout/orgChart1"/>
    <dgm:cxn modelId="{85CF5AF4-44C0-4FA3-BBFF-EA1502A0C887}" type="presParOf" srcId="{E478A01E-6496-4C4B-9F74-2426FAC4F7BD}" destId="{2DB32F4E-B94F-4595-8F67-F2D4A37D18F9}" srcOrd="3" destOrd="0" presId="urn:microsoft.com/office/officeart/2005/8/layout/orgChart1"/>
    <dgm:cxn modelId="{9E10B7A1-CE73-4B74-BCF7-FA182CF9BE3A}" type="presParOf" srcId="{2DB32F4E-B94F-4595-8F67-F2D4A37D18F9}" destId="{40906206-3C2B-43D7-813E-9BF416DBF76F}" srcOrd="0" destOrd="0" presId="urn:microsoft.com/office/officeart/2005/8/layout/orgChart1"/>
    <dgm:cxn modelId="{98342605-9A7B-40A7-AA4F-55BCE6FACB4B}" type="presParOf" srcId="{40906206-3C2B-43D7-813E-9BF416DBF76F}" destId="{C8045F34-4AE5-4F94-8905-795CA1A625B0}" srcOrd="0" destOrd="0" presId="urn:microsoft.com/office/officeart/2005/8/layout/orgChart1"/>
    <dgm:cxn modelId="{2C885BF5-F4BB-45C9-8F82-8A2D04339937}" type="presParOf" srcId="{40906206-3C2B-43D7-813E-9BF416DBF76F}" destId="{09D46D53-8DAB-43F8-B944-8F442F1379F4}" srcOrd="1" destOrd="0" presId="urn:microsoft.com/office/officeart/2005/8/layout/orgChart1"/>
    <dgm:cxn modelId="{3213B1D1-DC34-47E7-9359-4164F8FFCE9D}" type="presParOf" srcId="{2DB32F4E-B94F-4595-8F67-F2D4A37D18F9}" destId="{5B67B2FB-EC33-48FC-80A9-671C0F6D7AE2}" srcOrd="1" destOrd="0" presId="urn:microsoft.com/office/officeart/2005/8/layout/orgChart1"/>
    <dgm:cxn modelId="{5D642E1D-87A1-47E2-9AF0-4D82AF681564}" type="presParOf" srcId="{2DB32F4E-B94F-4595-8F67-F2D4A37D18F9}" destId="{8271C2C0-8671-4F99-9425-A355B32691B2}" srcOrd="2" destOrd="0" presId="urn:microsoft.com/office/officeart/2005/8/layout/orgChart1"/>
    <dgm:cxn modelId="{19EB3DDB-827F-4C47-9249-A284517045AF}" type="presParOf" srcId="{E478A01E-6496-4C4B-9F74-2426FAC4F7BD}" destId="{BF9FDE7D-08B1-4FB7-9098-E8A323A40B97}" srcOrd="4" destOrd="0" presId="urn:microsoft.com/office/officeart/2005/8/layout/orgChart1"/>
    <dgm:cxn modelId="{813625E2-0131-474B-A4CD-420D610A740D}" type="presParOf" srcId="{E478A01E-6496-4C4B-9F74-2426FAC4F7BD}" destId="{8BEAADD0-5AB0-45E4-AA1B-C10E2E183B7F}" srcOrd="5" destOrd="0" presId="urn:microsoft.com/office/officeart/2005/8/layout/orgChart1"/>
    <dgm:cxn modelId="{E7DD94F2-EEE6-4914-8AAA-9B3D16A55B1B}" type="presParOf" srcId="{8BEAADD0-5AB0-45E4-AA1B-C10E2E183B7F}" destId="{8E4ABBBE-54BC-4A90-9FF6-4ED43B8D03B3}" srcOrd="0" destOrd="0" presId="urn:microsoft.com/office/officeart/2005/8/layout/orgChart1"/>
    <dgm:cxn modelId="{ED3CF336-CF3D-41AA-8E8F-C4AEA7282DB4}" type="presParOf" srcId="{8E4ABBBE-54BC-4A90-9FF6-4ED43B8D03B3}" destId="{B28978AD-B63F-4B38-A788-548273C05B47}" srcOrd="0" destOrd="0" presId="urn:microsoft.com/office/officeart/2005/8/layout/orgChart1"/>
    <dgm:cxn modelId="{CB8DFF83-2CE6-4D9A-B39F-657443005BE1}" type="presParOf" srcId="{8E4ABBBE-54BC-4A90-9FF6-4ED43B8D03B3}" destId="{1BA53A29-CE9B-4E78-B10E-4E95764FCAEB}" srcOrd="1" destOrd="0" presId="urn:microsoft.com/office/officeart/2005/8/layout/orgChart1"/>
    <dgm:cxn modelId="{5D532BFD-9A10-48AC-A852-67C59BF59010}" type="presParOf" srcId="{8BEAADD0-5AB0-45E4-AA1B-C10E2E183B7F}" destId="{684367CD-F239-4FE6-B678-583AC42AD58E}" srcOrd="1" destOrd="0" presId="urn:microsoft.com/office/officeart/2005/8/layout/orgChart1"/>
    <dgm:cxn modelId="{287911C0-4BB0-4CA2-8553-E095C5D82B09}" type="presParOf" srcId="{8BEAADD0-5AB0-45E4-AA1B-C10E2E183B7F}" destId="{127FD343-461D-4642-B14B-127B80DC7BFD}" srcOrd="2" destOrd="0" presId="urn:microsoft.com/office/officeart/2005/8/layout/orgChart1"/>
    <dgm:cxn modelId="{2BF515AF-A3AE-4328-9853-1071540BC7C1}" type="presParOf" srcId="{6C967090-A113-4E90-8035-FC8BEC002285}" destId="{85E004B0-1EB8-4008-8A82-697D634F012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786742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Theoretical Grammar </a:t>
            </a:r>
          </a:p>
          <a:p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English</a:t>
            </a:r>
            <a:endParaRPr lang="ru-RU" sz="10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Paradigmatic relations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 smtClean="0">
                <a:latin typeface="Times New Roman" pitchFamily="18" charset="0"/>
                <a:cs typeface="Times New Roman" pitchFamily="18" charset="0"/>
              </a:rPr>
              <a:t>Mice – mouse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Paradigmatic relations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en-US" sz="7000" b="1" i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en-US" sz="7000" b="1" i="1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-, non-, un-, in- </a:t>
            </a:r>
            <a:endParaRPr lang="ru-RU" sz="7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2</a:t>
            </a:r>
            <a:endParaRPr lang="en-US" sz="4000" dirty="0" smtClean="0"/>
          </a:p>
          <a:p>
            <a:pPr algn="ctr">
              <a:buNone/>
            </a:pPr>
            <a:r>
              <a:rPr lang="en-US" sz="9000" dirty="0" smtClean="0">
                <a:latin typeface="Times New Roman" pitchFamily="18" charset="0"/>
                <a:cs typeface="Times New Roman" pitchFamily="18" charset="0"/>
              </a:rPr>
              <a:t>Grammar as a linguistic discipline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endParaRPr lang="en-US" sz="6000" b="1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428604"/>
          <a:ext cx="842968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342900" algn="just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Grammar is a traditional (structural discipline) that studies: </a:t>
            </a:r>
          </a:p>
          <a:p>
            <a:pPr indent="34290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Morphemes (types);</a:t>
            </a:r>
          </a:p>
          <a:p>
            <a:pPr indent="34290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 as grammatical classes;</a:t>
            </a:r>
          </a:p>
          <a:p>
            <a:pPr indent="34290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 groups (structure and types);</a:t>
            </a:r>
          </a:p>
          <a:p>
            <a:pPr indent="34290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Sentences (structure and types);</a:t>
            </a:r>
          </a:p>
          <a:p>
            <a:pPr indent="342900"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 between them.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3</a:t>
            </a:r>
            <a:endParaRPr lang="en-US" sz="4000" dirty="0" smtClean="0"/>
          </a:p>
          <a:p>
            <a:pPr algn="ctr">
              <a:buNone/>
            </a:pPr>
            <a:r>
              <a:rPr lang="en-US" sz="9000" dirty="0" smtClean="0">
                <a:latin typeface="Times New Roman" pitchFamily="18" charset="0"/>
                <a:cs typeface="Times New Roman" pitchFamily="18" charset="0"/>
              </a:rPr>
              <a:t>What is theoretical grammar?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en-US" sz="6500" b="1" i="1" dirty="0" smtClean="0"/>
              <a:t>Practical grammar </a:t>
            </a:r>
            <a:r>
              <a:rPr lang="en-US" sz="6500" dirty="0" smtClean="0"/>
              <a:t>is prescriptive.</a:t>
            </a:r>
          </a:p>
          <a:p>
            <a:pPr indent="342900" algn="just">
              <a:buNone/>
            </a:pPr>
            <a:endParaRPr lang="en-US" sz="6500" dirty="0" smtClean="0"/>
          </a:p>
          <a:p>
            <a:pPr indent="342900" algn="just">
              <a:buNone/>
            </a:pPr>
            <a:r>
              <a:rPr lang="en-US" sz="6500" b="1" i="1" dirty="0" smtClean="0"/>
              <a:t>Theoretical grammar </a:t>
            </a:r>
            <a:r>
              <a:rPr lang="en-US" sz="6500" dirty="0" smtClean="0"/>
              <a:t>is descriptive.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4</a:t>
            </a:r>
            <a:endParaRPr lang="en-US" sz="4000" dirty="0" smtClean="0"/>
          </a:p>
          <a:p>
            <a:pPr algn="ctr">
              <a:buNone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Parts </a:t>
            </a:r>
          </a:p>
          <a:p>
            <a:pPr algn="ctr">
              <a:buNone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of Grammar </a:t>
            </a:r>
            <a:endParaRPr lang="ru-RU" sz="1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Grammar </a:t>
            </a:r>
          </a:p>
          <a:p>
            <a:pPr indent="342900"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 indent="342900" algn="ctr">
              <a:buNone/>
            </a:pPr>
            <a:r>
              <a:rPr lang="en-US" sz="7000" b="1" i="1" dirty="0" smtClean="0">
                <a:latin typeface="Times New Roman" pitchFamily="18" charset="0"/>
                <a:cs typeface="Times New Roman" pitchFamily="18" charset="0"/>
              </a:rPr>
              <a:t>morphology + syntax</a:t>
            </a:r>
          </a:p>
          <a:p>
            <a:pPr indent="342900" algn="ctr">
              <a:buNone/>
            </a:pP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indent="342900">
              <a:buNone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is the grammar of </a:t>
            </a:r>
            <a:r>
              <a:rPr lang="en-US" sz="5000" u="sng" dirty="0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en-US" sz="5000" b="1" i="1" dirty="0" smtClean="0">
                <a:latin typeface="Times New Roman" pitchFamily="18" charset="0"/>
                <a:cs typeface="Times New Roman" pitchFamily="18" charset="0"/>
              </a:rPr>
              <a:t>Syntax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is the grammar of </a:t>
            </a:r>
            <a:r>
              <a:rPr lang="en-US" sz="5000" u="sng" dirty="0" smtClean="0">
                <a:latin typeface="Times New Roman" pitchFamily="18" charset="0"/>
                <a:cs typeface="Times New Roman" pitchFamily="18" charset="0"/>
              </a:rPr>
              <a:t>word groups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5000" u="sng" dirty="0" smtClean="0">
                <a:latin typeface="Times New Roman" pitchFamily="18" charset="0"/>
                <a:cs typeface="Times New Roman" pitchFamily="18" charset="0"/>
              </a:rPr>
              <a:t>sentences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1</a:t>
            </a:r>
          </a:p>
          <a:p>
            <a:pPr algn="ctr">
              <a:buNone/>
            </a:pPr>
            <a:r>
              <a:rPr lang="en-US" sz="8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 to Theoretical Grammar </a:t>
            </a:r>
            <a:endParaRPr lang="ru-RU" sz="8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Grammar is morphology and syntax.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Grammar as a part of language.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Grammar as a linguistic discipline.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What is Theoretical Grammar?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Parts of Grammar. </a:t>
            </a: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1</a:t>
            </a:r>
            <a:endParaRPr lang="en-US" dirty="0" smtClean="0"/>
          </a:p>
          <a:p>
            <a:pPr algn="ctr">
              <a:buNone/>
            </a:pPr>
            <a:r>
              <a:rPr lang="en-US" sz="9000" dirty="0" smtClean="0">
                <a:latin typeface="Times New Roman" pitchFamily="18" charset="0"/>
                <a:cs typeface="Times New Roman" pitchFamily="18" charset="0"/>
              </a:rPr>
              <a:t>Grammar </a:t>
            </a:r>
            <a:r>
              <a:rPr lang="en-US" sz="9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9000" dirty="0" smtClean="0">
                <a:latin typeface="Times New Roman" pitchFamily="18" charset="0"/>
                <a:cs typeface="Times New Roman" pitchFamily="18" charset="0"/>
              </a:rPr>
              <a:t>part of language</a:t>
            </a:r>
            <a:endParaRPr lang="ru-RU" sz="9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Language Structure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8226" y="1391478"/>
          <a:ext cx="6877878" cy="4966480"/>
        </p:xfrm>
        <a:graphic>
          <a:graphicData uri="http://schemas.openxmlformats.org/drawingml/2006/table">
            <a:tbl>
              <a:tblPr/>
              <a:tblGrid>
                <a:gridCol w="6877878"/>
              </a:tblGrid>
              <a:tr h="496648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Sentences </a:t>
                      </a:r>
                      <a:endParaRPr lang="ru-RU" sz="6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91478" y="5353878"/>
          <a:ext cx="6851374" cy="1005840"/>
        </p:xfrm>
        <a:graphic>
          <a:graphicData uri="http://schemas.openxmlformats.org/drawingml/2006/table">
            <a:tbl>
              <a:tblPr/>
              <a:tblGrid>
                <a:gridCol w="6851374"/>
              </a:tblGrid>
              <a:tr h="100408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Phonetic</a:t>
                      </a:r>
                      <a:r>
                        <a:rPr lang="en-US" sz="6000" b="1" baseline="0" dirty="0" smtClean="0"/>
                        <a:t> units </a:t>
                      </a:r>
                      <a:endParaRPr lang="ru-RU" sz="6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91478" y="4351987"/>
          <a:ext cx="6864626" cy="1005840"/>
        </p:xfrm>
        <a:graphic>
          <a:graphicData uri="http://schemas.openxmlformats.org/drawingml/2006/table">
            <a:tbl>
              <a:tblPr/>
              <a:tblGrid>
                <a:gridCol w="6864626"/>
              </a:tblGrid>
              <a:tr h="70631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Morphemes </a:t>
                      </a:r>
                      <a:endParaRPr lang="ru-RU" sz="6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78226" y="3429000"/>
          <a:ext cx="6864626" cy="1005840"/>
        </p:xfrm>
        <a:graphic>
          <a:graphicData uri="http://schemas.openxmlformats.org/drawingml/2006/table">
            <a:tbl>
              <a:tblPr/>
              <a:tblGrid>
                <a:gridCol w="6864626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Words </a:t>
                      </a:r>
                      <a:endParaRPr lang="ru-RU" sz="6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04730" y="2398643"/>
          <a:ext cx="6851374" cy="1020418"/>
        </p:xfrm>
        <a:graphic>
          <a:graphicData uri="http://schemas.openxmlformats.org/drawingml/2006/table">
            <a:tbl>
              <a:tblPr/>
              <a:tblGrid>
                <a:gridCol w="6851374"/>
              </a:tblGrid>
              <a:tr h="1020418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Word groups</a:t>
                      </a:r>
                      <a:r>
                        <a:rPr lang="en-US" sz="6000" b="1" baseline="0" dirty="0" smtClean="0"/>
                        <a:t> </a:t>
                      </a:r>
                      <a:endParaRPr lang="ru-RU" sz="6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42900" algn="ctr">
              <a:buNone/>
            </a:pP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Grammar</a:t>
            </a:r>
          </a:p>
          <a:p>
            <a:pPr indent="342900" algn="just">
              <a:buFontTx/>
              <a:buChar char="-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Morphemes (roots and affixes);</a:t>
            </a:r>
          </a:p>
          <a:p>
            <a:pPr indent="342900" algn="just">
              <a:buFontTx/>
              <a:buChar char="-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words as parts of speech;</a:t>
            </a:r>
          </a:p>
          <a:p>
            <a:pPr indent="342900" algn="just">
              <a:buFontTx/>
              <a:buChar char="-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word groups;</a:t>
            </a:r>
          </a:p>
          <a:p>
            <a:pPr indent="342900" algn="just">
              <a:buFontTx/>
              <a:buChar char="-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sentences;</a:t>
            </a:r>
          </a:p>
          <a:p>
            <a:pPr indent="342900" algn="just">
              <a:buFontTx/>
              <a:buChar char="-"/>
            </a:pP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relations between them. 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Fundamental types of relations between grammatical units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Syntagmatic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relations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relations between language units in speech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speech relations, linear relations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4290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Paradigmatic relations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relations between language units in a language system, outside speech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language relations, systematic relations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u="sng" dirty="0" err="1" smtClean="0"/>
              <a:t>Syntagmatic</a:t>
            </a:r>
            <a:r>
              <a:rPr lang="en-US" b="1" u="sng" dirty="0" smtClean="0"/>
              <a:t> relation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000" b="1" i="1" dirty="0" smtClean="0"/>
              <a:t>An interesting book</a:t>
            </a:r>
          </a:p>
          <a:p>
            <a:pPr algn="ctr">
              <a:buNone/>
            </a:pPr>
            <a:r>
              <a:rPr lang="en-US" sz="5000" b="1" i="1" dirty="0" smtClean="0"/>
              <a:t>Speak English</a:t>
            </a:r>
          </a:p>
          <a:p>
            <a:pPr algn="ctr">
              <a:buNone/>
            </a:pPr>
            <a:r>
              <a:rPr lang="en-US" sz="5000" b="1" i="1" dirty="0" smtClean="0"/>
              <a:t>At home</a:t>
            </a:r>
          </a:p>
          <a:p>
            <a:pPr algn="ctr">
              <a:buNone/>
            </a:pPr>
            <a:r>
              <a:rPr lang="en-US" sz="5000" b="1" i="1" dirty="0" smtClean="0"/>
              <a:t>Un-avoid-able </a:t>
            </a:r>
          </a:p>
          <a:p>
            <a:pPr algn="ctr">
              <a:buNone/>
            </a:pPr>
            <a:r>
              <a:rPr lang="en-US" sz="5000" b="1" i="1" dirty="0" smtClean="0"/>
              <a:t>Un-employ-</a:t>
            </a:r>
            <a:r>
              <a:rPr lang="en-US" sz="5000" b="1" i="1" dirty="0" err="1" smtClean="0"/>
              <a:t>ment</a:t>
            </a:r>
            <a:endParaRPr lang="en-US" sz="5000" b="1" i="1" dirty="0" smtClean="0"/>
          </a:p>
          <a:p>
            <a:pPr algn="ctr">
              <a:buNone/>
            </a:pPr>
            <a:r>
              <a:rPr lang="en-US" sz="5000" b="1" i="1" dirty="0" smtClean="0"/>
              <a:t>I can speak English very well.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Paradigmatic relations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b="1" i="1" dirty="0" smtClean="0"/>
              <a:t>Big – bigger – the biggest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D54EEE-9D28-40A4-B456-F04C50B3C3D6}"/>
</file>

<file path=customXml/itemProps2.xml><?xml version="1.0" encoding="utf-8"?>
<ds:datastoreItem xmlns:ds="http://schemas.openxmlformats.org/officeDocument/2006/customXml" ds:itemID="{2425B43A-2EB8-4BCF-B138-9A5C274E8612}"/>
</file>

<file path=customXml/itemProps3.xml><?xml version="1.0" encoding="utf-8"?>
<ds:datastoreItem xmlns:ds="http://schemas.openxmlformats.org/officeDocument/2006/customXml" ds:itemID="{993C8C29-512A-4F2B-8FAB-323322AD58A8}"/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266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Paradigmatic relations</vt:lpstr>
      <vt:lpstr>Слайд 12</vt:lpstr>
      <vt:lpstr>Слайд 13</vt:lpstr>
      <vt:lpstr>Слайд 14</vt:lpstr>
      <vt:lpstr>Слайд 15</vt:lpstr>
      <vt:lpstr>Слайд 16</vt:lpstr>
      <vt:lpstr> 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2019-09-01T08:37:24Z</dcterms:created>
  <dcterms:modified xsi:type="dcterms:W3CDTF">2020-04-15T12:47:08Z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