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s/slide4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41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8.xml" ContentType="application/vnd.openxmlformats-officedocument.presentationml.slide+xml"/>
  <Override PartName="/ppt/slides/slide47.xml" ContentType="application/vnd.openxmlformats-officedocument.presentationml.slide+xml"/>
  <Override PartName="/ppt/slides/slide46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55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customXml" Target="../customXml/item3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A2CBE-B647-41FE-BB6C-74F43FC6DCFE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B2DD7-29E6-4FE7-A499-263096266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415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B2DD7-29E6-4FE7-A499-263096266F49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357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0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073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152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777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553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582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84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59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970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671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C8CBC-156C-4DFA-ADDC-94465FE43E87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8C4B1-4F70-4DD2-AA6E-86D733FE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360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/index.php?title=%D0%A1%D0%B5%D0%BC%D0%B0%D0%BD%D1%82%D0%B8%D1%87%D0%B5%D1%81%D0%BA%D0%B0%D1%8F_%D0%BA%D0%B0%D1%82%D0%B5%D0%B3%D0%BE%D1%80%D0%B8%D1%8F&amp;action=edit&amp;redlink=1" TargetMode="External"/><Relationship Id="rId2" Type="http://schemas.openxmlformats.org/officeDocument/2006/relationships/hyperlink" Target="https://ru.wikipedia.org/w/index.php?title=%D0%A4%D1%83%D0%BD%D0%BA%D1%86%D0%B8%D0%BE%D0%BD%D0%B0%D0%BB%D1%8C%D0%BD%D0%BE-%D1%81%D0%B5%D0%BC%D0%B0%D0%BD%D1%82%D0%B8%D1%87%D0%B5%D1%81%D0%BA%D0%BE%D0%B5_%D0%BF%D0%BE%D0%BB%D0%B5_%D0%BA%D0%BE%D0%BC%D0%BF%D0%B0%D1%80%D0%B0%D1%82%D0%B8%D0%B2%D0%BD%D0%BE%D1%81%D1%82%D0%B8&amp;action=edit&amp;redlink=1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ru.wikipedia.org/w/index.php?title=%D0%A1%D1%82%D0%B5%D0%BF%D0%B5%D0%BD%D0%B8_%D1%81%D1%80%D0%B0%D0%B2%D0%BD%D0%B5%D0%BD%D0%B8%D1%8F_%D0%BF%D1%80%D0%B8%D0%BB%D0%B0%D0%B3%D0%B0%D1%82%D0%B5%D0%BB%D1%8C%D0%BD%D1%8B%D1%85_%D0%B8_%D0%BD%D0%B0%D1%80%D0%B5%D1%87%D0%B8%D0%B9&amp;action=edit&amp;redlink=1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8473" y="766103"/>
            <a:ext cx="9144000" cy="2387600"/>
          </a:xfrm>
        </p:spPr>
        <p:txBody>
          <a:bodyPr>
            <a:noAutofit/>
          </a:bodyPr>
          <a:lstStyle/>
          <a:p>
            <a:r>
              <a:rPr lang="ru-RU" sz="3200" b="1" dirty="0"/>
              <a:t>Тема 1.2 Функциональное направление лингвистических исследований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 </a:t>
            </a:r>
            <a:br>
              <a:rPr lang="ru-RU" sz="3200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b="1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4384" y="2232561"/>
            <a:ext cx="11032178" cy="3515096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Общая характеристика современных функциональных исследований.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Понятие «функция» и его эволюция в лингвистике.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Функциональная грамматика. Понятие функционально-семантического поля.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Соотношение понятий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и значение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и среда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Функциональный синтаксис: понятие синтаксической функции, соотношение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функция, значение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концепции.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054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1268" y="451263"/>
            <a:ext cx="109015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потенциала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функционирования значительно шире, чем понятие семантического потенциала. 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Во-первых, оно включает не только определенный комплекс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функций-потенций, но и (в «свернутом виде») комплекс основных правил функционирования, связанных с данной единицей и входящих в ее характеристику. 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Во-вторых, понятие «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потенциал функционирования»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охватывает не только семантические, но и структурные функции (ср., функции согласования, структурные функции средств связи в сложном предложении и т.п.).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66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265" y="510639"/>
            <a:ext cx="10972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Данная трактовка потенциального аспекта функций подчеркивает связь понятий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функций и функционирования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С этой точки зрения оказываются связанными друг с другом потенциальная способность к определенному поведению, само это поведение и его результаты (цели). </a:t>
            </a:r>
          </a:p>
          <a:p>
            <a:pPr indent="450215" algn="just">
              <a:spcAft>
                <a:spcPts val="0"/>
              </a:spcAft>
            </a:pPr>
            <a:r>
              <a:rPr lang="ru-RU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ункция языковой единицы – это ее способность к выполнению определенного назначения, потенциал функционирования (в «свернутом виде»), вместе с тем реализация этой способности, т.е. результат, цель функционирования.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61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7517" y="486887"/>
            <a:ext cx="1098467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Функциональная грамматика. Понятие функционально-семантического поля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Исследования грамматического строя естественных языков, основанные на функциональном принципе, получили название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функциональной грамматики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Описание грамматики строится исходя из содержания и назначения языковых единиц (работы Ф.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Брюно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О.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Есперсена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А. В. Бондарко и др.).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Центральным понятием теории функциональной грамматики (А. В. Бондарко) является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функционально-семантическое поле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языковых единиц, категорий и других явлений, объединенных на основе общности функций, обусловленных определенной семантической категорией.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37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8145" y="629392"/>
            <a:ext cx="1080654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Специфика функциональной грамматики может быть выявлена на основе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принципа единства системно-структурного (системно-категориального) и функционального аспектов грамматики как целого.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57200" algn="just"/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Первый аспект – это система грамматических единиц, классов и категорий (а также связанных с ними лексико-грамматических и словообразовательных явлений). Здесь речь идет о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потенциале средств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(вместе с их значениями), находящихся в распоряжении говорящих на данном языке, об определенном механизме, лежащем в основе функционирования грамматических и связанных с ними элементов, об устройстве этого механизма, его структуре.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2535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9392" y="522514"/>
            <a:ext cx="1100842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Второй аспект – это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закономерностей и правил функционирования грамматических единиц во взаимодействии с элементами разных языковых уровней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участвующих в выражении смысла высказывания.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Этот аспект связывает систему языка и систему речи. Он имеет непосредственный выход в конкретную ситуацию речи, в процесс коммуникации. Оба аспекта образуют неразрывное единство.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Грамматический строй как устройство, система элементов, характеризующаяся определенной структурой, как потенциал средств с их значениями ориентирован на функционирование и проявляется в реальном процессе функционирования элементов языка в речи.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другой стороны, система функционирования детерминируется системой функционирующих единиц и представляемых ими классов и категорий.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808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558" y="653143"/>
            <a:ext cx="1088175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Функциональная грамматика – не отрицание грамматики, строящейся на основе описания системы грамматических единиц, классов и категорий, и не абсолютно новая и обособленная научная дисциплину,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 специальное развитие функционального аспекта грамматики как целого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7200" algn="just"/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Задачей функциональной грамматики в широком смысле является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разработка динамического аспекта функционирования грамматических единиц во взаимодействии с элементами разных уровней языка,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участвующих в выражении смысла высказывания. При этом она не порывает с системно-структурным (системно-категориальным) аспектом грамматического строя языка. </a:t>
            </a:r>
          </a:p>
          <a:p>
            <a:pPr indent="457200"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Напротив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необходимым и чрезвычайно важным компонентом функциональной грамматики является описание системы тех средств данного языка, которые используются 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72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0016" y="439386"/>
            <a:ext cx="1113905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Специфика функциональной грамматики заключается в том, что это описание строится не по отдельным уровням и аспектам грамматической системы (морфологии, словообразования, синтаксиса простого и сложного предложения), а на основе опоры на функционально-семантические единства данного языка, объединяющие элементы разных уровней, взаимодействующие на семантической основе.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Таким образом, система языковых средств рассматривается на 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основе семантического принципа их группировки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Именно на этой основе группировки языковых средств, используемых в речи, базируется характерная для функциональной грамматики возможность описания не только по принципу «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 формы к значению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(«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 средства к функциям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»), но и по принципу «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 значения к форме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(«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 функции к средствам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»).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040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7517" y="510639"/>
            <a:ext cx="10972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ункциональная грамматика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может быть определена как грамматика, 1) ориентированная на изучение и описание закономерностей функционирования грамматических единиц во взаимодействии с элементами разных языковых уровней, участвующими в передаче смысла высказывания; 2) предполагающая возможность анализа не только в направлении от формы к значению (от средства к функциям), но в направлении о значения к форме (от функций к средствам).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Грамматика данного типа должна включать (в той или иной форме) а) анализ системы языковых средств, участвующих в реализации изучаемых функций; б) анализ семантических функций, реализуемых в высказывании, в речи.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529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2513" y="344384"/>
            <a:ext cx="1092529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Таким образом, в функциональной грамматике выделяют следующие типы функционально-грамматических описаний: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описания по принципу «от формы к значению», «от средств к функциям»;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описания по основному принципу «от значения к форме», «от функций к средствам»;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описания, основанные на объединении указанных принципов на разных этапах анализа.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понятии функциональной грамматики основным и  существенным является акцент на изучение функций языковых средств, закономерностей и правил их функционирования в высказывании, взаимодействия элементов разных уровней и аспектов системы языка в речи.</a:t>
            </a:r>
          </a:p>
        </p:txBody>
      </p:sp>
    </p:spTree>
    <p:extLst>
      <p:ext uri="{BB962C8B-B14F-4D97-AF65-F5344CB8AC3E}">
        <p14:creationId xmlns:p14="http://schemas.microsoft.com/office/powerpoint/2010/main" val="3639662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6270" y="463138"/>
            <a:ext cx="1084217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функциональной грамматики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охватывает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грамматических единиц и категорий, а также взаимодействующих с ними лексико-грамматических средств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обоих рассмотренных выше аспектах, как в потенциальном, так и целевом. </a:t>
            </a:r>
          </a:p>
          <a:p>
            <a:pPr indent="457200" algn="just"/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Потенциальный аспект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связан с грамматическим описанием в направлении от формы к значению (от средств к функциям). Исходя из определенной формы, исследователь может выявить потенциал ее функций, связанный с нею спектр возможных для данной формы типов функционирования. </a:t>
            </a:r>
          </a:p>
          <a:p>
            <a:pPr indent="457200" algn="just"/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елевой аспект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функций может изучаться и описываться как в направлении от формы к значению (от средств к функциям), так и в противоположном направлении – от значения к форме (от функций к средствам).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75641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9392" y="546264"/>
            <a:ext cx="1079467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Общая характеристика современных функциональных исследований</a:t>
            </a:r>
            <a:endParaRPr lang="ru-RU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функциональности был выдвинут И.А.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Бодуэном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Куртенэ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>
              <a:spcAft>
                <a:spcPts val="0"/>
              </a:spcAft>
            </a:pPr>
            <a:r>
              <a:rPr lang="ru-RU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Лингвистическим функционализмом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направление в языкознании, представители которого считают, что фундаментальные свойства языка не могут быть описаны и объяснены без апелляции к функциям языка. 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Основная идея функционализма – в объяснении языковой формы ее функциями. 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онятие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–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Пражская лингвистическая школа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функционализм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основа научной методологии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этой школы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567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3765" y="593766"/>
            <a:ext cx="1092529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Функционально-семантическое поле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ФСП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это система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разноуровневых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средств данного языка (морфологических, синтаксических, словообразовательных, лексических, а также комбинированных – лексико-синтаксических, и т.п.), объединенных на основе общности и взаимодействия их семантических функций. 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Термин 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ФСП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выдвигает на первый план идею группировки (упорядоченного множества) взаимодействующих на семантико-функциональной основе языковых средств и их системно-структурной организации. </a:t>
            </a:r>
          </a:p>
          <a:p>
            <a:pPr indent="450215" algn="just">
              <a:spcAft>
                <a:spcPts val="0"/>
              </a:spcAft>
            </a:pP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ФСП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собой двустороннее (содержательно-формальное) единство, охватывающее конкретные средства данного языка со всеми особенностями их формы и содержания.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08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7517" y="510639"/>
            <a:ext cx="1103217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основе каждого ФСП лежит определенная семантическая категория, представляющая собой тот семантический инвариант, который объединяет разнородные языковые средства и обусловливает их взаимодействие.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 содержания ФСП представляет собой многоуровневую систему языковой семантической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субкатегоризации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(вариативности). Каждый семантический вариант в рамках ФСП связан с определенными средствами формального выражения. 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Специфика функционально-грамматического исследования, основанного на понятии ФСП, заключается в том, что это понятие отражает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языковое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функционально-семантическое единство.</a:t>
            </a:r>
          </a:p>
          <a:p>
            <a:pPr indent="450215" algn="just">
              <a:spcAft>
                <a:spcPts val="0"/>
              </a:spcAft>
            </a:pPr>
            <a:r>
              <a:rPr lang="ru-RU" sz="2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Компоненты ФСП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языковые категории, классы и единицы с их языковыми значениями, связанными с конкретными средствами формального выражения в данном языке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9570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6270" y="581892"/>
            <a:ext cx="1066404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Пример функционально-семантического поля – </a:t>
            </a:r>
            <a:r>
              <a:rPr lang="ru-RU" sz="2800" u="sng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 tooltip="Функционально-семантическое поле компаративности (страница отсутствует)"/>
              </a:rPr>
              <a:t>поле </a:t>
            </a:r>
            <a:r>
              <a:rPr lang="ru-RU" sz="2800" u="sng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 tooltip="Функционально-семантическое поле компаративности (страница отсутствует)"/>
              </a:rPr>
              <a:t>компаративности</a:t>
            </a:r>
            <a:r>
              <a:rPr lang="ru-RU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Данное поле группируется вокруг </a:t>
            </a:r>
            <a:r>
              <a:rPr lang="ru-RU" sz="2800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 tooltip="Семантическая категория (страница отсутствует)"/>
              </a:rPr>
              <a:t>семантической категории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сравнения.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Ядро функционально-семантического поля составляет морфологическая категория </a:t>
            </a:r>
            <a:r>
              <a:rPr lang="ru-RU" sz="2800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 tooltip="Степени сравнения прилагательных и наречий (страница отсутствует)"/>
              </a:rPr>
              <a:t>степеней сравнения прилагательных и наречий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умнее, самый умный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синтаксические сравнительные конструкции (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 умён как Эйнштейн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периферии поля находятся лексические средства (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похож, подобен, сходство, аналог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словообразовательные (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человекоподобный, </a:t>
            </a:r>
            <a:r>
              <a:rPr lang="ru-RU" sz="28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звероватый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голубоватый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7666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7310" y="510639"/>
            <a:ext cx="1117863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Исследование ФСП включает тот тип анализа, который можно анализировать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моделированием структуры поля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или «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полевым структурированием»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понятие предполагает определение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состава компонентов ФСП в данном языке на основе общего для них инвариантного семантического признака;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состава центральных и периферийных компонентов поля (на основании определенных критериев);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связей между компонентами ФСП;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г) структурного типа данного поля;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д) связей между данным полем и другими ФСП (места данного поля в системе ФСП).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0379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6893" y="427512"/>
            <a:ext cx="1102030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Важнейшим элементом исследования ФСП, имеющим отношение к моделированию структуры поля является анализ семантики поля.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семантики поля предполагает анализ формы, т.е. системы средств формального выражения семантических признаков, выделяемых в составе данного поля. При этом особого внимания заслуживает взаимодействие морфологических, синтаксических, словообразовательных и лексических средств. Вопрос «как это выражено?» становится особенно актуальным на том этапе анализа, который связан с изучением наиболее сложных комбинированных средств выражения изучаемой семантики.  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200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1684" y="463138"/>
            <a:ext cx="107867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 Соотношение понятий «функция» и «значение», «система» и «среда»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грамматических единиц (форм и конструкций) необходимо отличать от значений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7200" algn="just"/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Значение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представляет собой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знаковое содержание формы, ее системно значимое внутреннее свойство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(сама форма выявляется на основе категориального значения); значения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грамматических форм относятся к содержательной стороне языка и включаются в понятие языкового строя.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57200" algn="just"/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еализация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речи может представлять собой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 употребления того или иного средства или комплекса средств, выходящую за пределы языка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22601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7511" y="154379"/>
            <a:ext cx="1105592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Ср., например, такие 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форм настоящего времени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как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настоящее сценическое, изобразительное, настоящее изложения, репортажа, номинации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т.п.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 всех этих случаях глагольная форма употребляется для выражения настоящего времени, что отражает ее категориальное значение. Однако употребление данной формы для передачи действий в сценических ремарках, для изложения содержания произведения и т.п. – это такие функции грамматической формы, которые представляют собой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внеязыковые цели ее употребления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Каждый раз мы констатируем, для чего употребляется данная форма, имея при этом в виду не только ее внутреннее содержание, ее значение, но, прежде всего, ее предназначение в конкретных условиях коммуникации.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Подобные функции связаны с определенной сферой, условиями общения, жанром, целенаправленностью речевого акта и т.п.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9343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8139" y="439387"/>
            <a:ext cx="1096092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начение формы охватывается понятием «язык». Функция же связывает значения и внеязыковые цели общения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Функции (семантические) коренятся в значениях, но отличаются ярко выраженной обращенностью к внеязыковым целям – к смыслам, которые нужно передать и воспринять в процессе коммуникации.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Значение языковых единиц относится к системно-категориальному аспекту языка, т.е. к системе его единиц, классов и категорий, заключающих в себе отражение и языковую семантическую интерпретацию категорий мышления.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Значение выражается в речи, но здесь оно не выступает «в чистом виде», как значение одной лишь данной единицы, а всегда отражает взаимодействие разных единиц друг с другом, а также с контекстом и с ситуацией.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значения, реализованного в речи, по существу смыкается с понятием функции (семантической).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8642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2935" y="676894"/>
            <a:ext cx="1091738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также связана с языковой системой, но прежде всего, с ее динамическим аспектом,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т.е. закономерностями и правилами функционирования элементов системы языка. Отсюда –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выход к речи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где функции раскрываются и реализуются как достигнутые цели.</a:t>
            </a:r>
          </a:p>
          <a:p>
            <a:pPr indent="450215" algn="just"/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Категориальное значение формы не включает того, что исходит от контекста и речевой ситуации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категориальных значений с контекстом, лексическим значением слов и с речевой ситуацией связаны с понятием «частного значения грамматической формы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которое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существу очень близко к понятию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функции.</a:t>
            </a:r>
          </a:p>
          <a:p>
            <a:pPr indent="450215"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функций как раз и заключается в том, что как потенции и результаты функционирования они предполагают взаимодействие формы и ее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окружения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(разного рода).  </a:t>
            </a:r>
          </a:p>
          <a:p>
            <a:pPr indent="450215" algn="just">
              <a:spcAft>
                <a:spcPts val="0"/>
              </a:spcAft>
            </a:pP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7373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3137" y="546264"/>
            <a:ext cx="1105592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Значения языковых единиц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(в частности, категориальные значения грамматических форм и синтаксических конструкций)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представляют собой в каждом языке относительно замкнутую систему с ограниченном числом элементом.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50215" algn="just">
              <a:spcAft>
                <a:spcPts val="0"/>
              </a:spcAft>
            </a:pP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представляют собой систему незамкнутую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значительно более широкую, с ярко выраженной неопределенностью границ на периферии.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отличие от значения функция может не отражать непосредственно мыслительное, смысловое содержание, представляя собой такое назначение, которое относится к области структуры языкового механизма (такова, например, функция согласования). </a:t>
            </a:r>
          </a:p>
          <a:p>
            <a:pPr indent="450215" algn="just">
              <a:spcAft>
                <a:spcPts val="0"/>
              </a:spcAft>
            </a:pP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выражением значений непосредственно связаны семантические, но не структурные функции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383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265" y="498763"/>
            <a:ext cx="1113905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Основное положение – степень коммуникативной значимости единиц разных уровней языка. 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оммуникативную функцию выполняют синтаксические единицы, элементы других уровней приобретают коммуникативную значимость лишь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через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единицы синтаксического уровня. </a:t>
            </a:r>
          </a:p>
          <a:p>
            <a:pPr indent="450215" algn="just">
              <a:spcAft>
                <a:spcPts val="0"/>
              </a:spcAft>
            </a:pP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функции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заключает в себе цель и средство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(если нечто служит как средство для цели 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то мы говорим, что это нечто имеет функцию 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Глобальная внешняя функция языка – служить для производства высказываний, но различные частные лингвистические средства выполняют эту функцию разными путями.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1465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6062" y="593766"/>
            <a:ext cx="108105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Структурные функции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заключаются в передаче внутриязыковой информации о системно-структурной организации языковых элементов. Эта информация не заключает в себе мыслительного содержания, не входит в передаваемый и воспринимаемый в речи смысл и не соотносится с внеязыковой действительностью.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Так, принадлежность слова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сад (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fox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Tom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she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мужскому роду,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книга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к женскому и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перо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к среднему сама по себе не является средством выражения какого-либо смыслового содержания. Однако показатели рода нельзя считать вообще бессодержательными.</a:t>
            </a:r>
          </a:p>
          <a:p>
            <a:pPr indent="450215" algn="just">
              <a:spcAft>
                <a:spcPts val="0"/>
              </a:spcAft>
            </a:pP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Структурные функции так же, как и семантические, должны быть включены в сферу функциональной грамматики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0706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0016" y="415636"/>
            <a:ext cx="107590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Специфика описания структурных функций в данном типе грамматики – описание может быть построено в направлении не только от средства к функции, но и от функции к средствам. </a:t>
            </a:r>
          </a:p>
          <a:p>
            <a:pPr indent="450215" algn="just">
              <a:spcAft>
                <a:spcPts val="0"/>
              </a:spcAft>
            </a:pP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Понятия значения и функции могут перекрещиваться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>
              <a:spcAft>
                <a:spcPts val="0"/>
              </a:spcAft>
            </a:pP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в ее потенциальном аспекте более тесно связана с понятием «значения», чем функция как цель (назначения)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Реализованная цель употребления формы включена в более широкие цели высказывания, тесно связанные с внеязыковыми условиями коммуникации.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ункция как потенциал функционирования коренится в категориальном значении формы в системе языка. Однако и данный аспект понятия «функция» не совпадает с понятием «значение».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8719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6887" y="439387"/>
            <a:ext cx="1103217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Потенциал функционирования формы (в частности, ее семантический потенциал) </a:t>
            </a:r>
            <a:r>
              <a:rPr lang="ru-RU" sz="2800" dirty="0" smtClean="0"/>
              <a:t>≠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ее категориальному значению: последнее представляет собой ядро, доминанту семантического потенциала, но не все ее элементы.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Одним из существенных элементов, охватываемых понятием «функционирование» (применительно к языковым единицам) является взаимодействие грамматических категорий как систем с окружающей их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средой.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Соотношение системы и среды рассматривается в том смысле, который вкладывается в эти понятия общей теорией системных исследований. Согласно этой теории, система как множество элементов с отношениями и связями между ними, образующими определенную целостность, противостоит среде, во взаимодействии с которой система проявляет и создает все свои свойства. Система взаимодействует в среде, взаимодействуя с нею. 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6114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5647" y="439387"/>
            <a:ext cx="1073529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зыковые единицы как системы – это целостные объекты (лексемы, грамматические формы, синтаксические конструкции), представляющие собой упорядоченные множества содержательных элементов (с соотношениями и связями между ними, т.е. с определенной структурой плана содержания), соотнесенные с множеством элементов формального выражения (таким образом, речь идет о двусторонних – содержательно-формальных – единицах).</a:t>
            </a:r>
          </a:p>
          <a:p>
            <a:pPr indent="450215" algn="just">
              <a:spcAft>
                <a:spcPts val="0"/>
              </a:spcAft>
            </a:pP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Среда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отношению к той или иной языковой единице, категории или группировке как исходной системе – это множество языковых (а также неязыковых) элементов, играющих по отношению к исходной системе роль окружения, во взаимодействии с которым эта система выполняет свою функцию.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9565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2934" y="486888"/>
            <a:ext cx="1083425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отношению к языковым единицам и категориям (исходным системам) можно выделить два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типа среды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парадигматический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(системно-языковой) – окружение данной единицы (категории) в парадигматической системе языка;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синтагматический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(контекстуальный, речевой) – окружение данной единицы в речи, т.е. контекст и речевая ситуация.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среды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предполагает возможность и необходимость многоаспектной дифференциации.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ледует различать понятия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микро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и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макросреды.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Первое из этих понятий включает те элементы окружений (как парадигматических, так и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синтагматических) той или иной частной языковой системы, которые непосредственно взаимодействуют с нею, второе же охватывает более широкие и отдаленные области языковых и речевых явлений, затрагиваемых данной системой или опосредованно воздействующих на нее.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091737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3137" y="142504"/>
            <a:ext cx="11222181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Так, по отношению к категории времени в русском языке в микросреду входят категории вида и наклонения (и шире – элементы полей аспектуальности и объективной модальности), а также средства выражения временной соотнесенности.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макросреде относятся элементы таких полей, как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залоговость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определенность / неопределенность,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локативность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грамматика включает описание всех взаимодействующих с грамматическими единицами явлений, относящихся к области функциональной лексикологии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215"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Грамматические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единицы, классы и категории как системы должны изучаться вместе с той средой, которая их окружает и с которой они взаимодействуют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215" algn="just"/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Функционирование языковых единиц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процесс актуализации и взаимодействия в речи единиц, классов и категорий той языковой системы, которой владеет каждый член данного языкового коллектива.</a:t>
            </a:r>
          </a:p>
          <a:p>
            <a:pPr indent="450215"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7106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9392" y="510639"/>
            <a:ext cx="1079467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роцесс функционирования осуществляется в речи, однако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 и типы функционирования языковых единиц относятся к системе и норме языка, к языковому строю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«функционирование языковых единиц» включает: </a:t>
            </a:r>
          </a:p>
          <a:p>
            <a:pPr marL="514350" indent="-514350" algn="just">
              <a:spcAft>
                <a:spcPts val="0"/>
              </a:spcAft>
              <a:buAutoNum type="arabicParenR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отбор говорящим (пишущим) средств, необходимых для передачи смысла высказывания, что предполагает возможность выбора того средства, которое в наибольшей степени соответствует замыслу говорящего; </a:t>
            </a:r>
          </a:p>
          <a:p>
            <a:pPr marL="514350" indent="-514350" algn="just">
              <a:spcAft>
                <a:spcPts val="0"/>
              </a:spcAft>
              <a:buAutoNum type="arabicParenR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структур и функций единиц, относящихся к разным аспектам и уровням языка; </a:t>
            </a:r>
          </a:p>
          <a:p>
            <a:pPr marL="514350" indent="-514350" algn="just">
              <a:spcAft>
                <a:spcPts val="0"/>
              </a:spcAft>
              <a:buAutoNum type="arabicParenR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преобразование функций-потенций в функции, выступающие как достигаемые цели.</a:t>
            </a:r>
          </a:p>
          <a:p>
            <a:pPr indent="450215" algn="just">
              <a:spcAft>
                <a:spcPts val="0"/>
              </a:spcAft>
            </a:pP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3770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2514" y="427512"/>
            <a:ext cx="107234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Функционирование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всегда преобразование: преобразование языка в речь, преобразование функций как потенций и потенциальных целей в функции как реализуемые и реализованные цели коммуникации, преобразование функций с точки зрения говорящего,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говорящего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 функции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слушающего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воспринимаемые слушающим. </a:t>
            </a:r>
          </a:p>
          <a:p>
            <a:pPr algn="just">
              <a:spcAft>
                <a:spcPts val="0"/>
              </a:spcAft>
            </a:pP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3959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8764" y="344384"/>
            <a:ext cx="1100842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 Функциональный синтаксис: понятие синтаксической функции, соотношение 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функция, значение 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формы 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рамках концепции функционального подхода к описанию синтаксических явлений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Применительно к синтаксису понятие «синтаксической функции» касается понимания отношений «средство – функция».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Помимо внешней, обращенной вне языка, функции выражения отношений реальной действительности, у синтаксических средств должны быть собственно языковые, синтаксические, строительные, комбинаторные функции. С другой стороны, эти функции не могут выполняться средствами морфологии, у синтаксиса должны быть свои собственные строительные, строевые единицы.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4737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5018" y="3749457"/>
            <a:ext cx="107709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-985819" y="297944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710949" y="3581038"/>
            <a:ext cx="446628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                     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13756" y="-138062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6" name="AutoShape 13"/>
          <p:cNvSpPr>
            <a:spLocks noChangeArrowheads="1"/>
          </p:cNvSpPr>
          <p:nvPr/>
        </p:nvSpPr>
        <p:spPr bwMode="auto">
          <a:xfrm rot="16200000">
            <a:off x="1732346" y="2142712"/>
            <a:ext cx="1552575" cy="2590800"/>
          </a:xfrm>
          <a:prstGeom prst="triangle">
            <a:avLst>
              <a:gd name="adj" fmla="val 4995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3319428"/>
            <a:ext cx="6092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531598" y="2418771"/>
            <a:ext cx="19592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60815" y="4011067"/>
            <a:ext cx="20002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значение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65018" y="351198"/>
            <a:ext cx="995152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таком подходе функция и значение разграничиваются, и теоретическая проблематика синтаксического исследования схематически может быть представлена в виде некоторого треугольника: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719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5012" y="593766"/>
            <a:ext cx="1103217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Только единицы высшего уровня структурной иерархии (предложение) функционируют непосредственно как высказывания, тогда как средства низших уровней действуют только опосредованно: любой уровень в отношении низшего уровня выступает как сфера его функций, тогда как в отношении следующего, высшего уровня он выступает как сфера его средств.</a:t>
            </a:r>
          </a:p>
          <a:p>
            <a:r>
              <a:rPr lang="ru-RU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Функциональный подход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предполагает ответы на вопросы «зачем?» и «как?»: «зачем, для чего, для получения какого результата существует данный элемент, конструкция, система?» и «как выполняют задачу, для реализации которой существуют, какие свойства при этом проявляют?».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6486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391886"/>
            <a:ext cx="1055716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Функция, таким образом, выражает отношение синтаксической единицы к коммуникативной единице.</a:t>
            </a:r>
          </a:p>
          <a:p>
            <a:pPr indent="450215" algn="just">
              <a:spcAft>
                <a:spcPts val="0"/>
              </a:spcAft>
            </a:pP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Синтаксическая единица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может быть равна коммуникативной единице. Служить выразителем коммуникативного акта – основная функция простого предложения. Вместе с тем предложение может составлять конструктивную часть коммуникативной единицы, если оно служит элементом организации сложного предложения или даже простого в тех случаях, когда целое предложение замещает слово (форму слова) в другом предложении, </a:t>
            </a:r>
            <a:r>
              <a:rPr lang="ru-RU" sz="2800" dirty="0"/>
              <a:t>ср.,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Блажен,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верует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(Грибоедов).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Кого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люблю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дождусь (русская песня)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Задумал я узнать,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прекрасна ли земля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(Лермонтов</a:t>
            </a:r>
            <a:r>
              <a:rPr lang="ru-RU" sz="2800" dirty="0" smtClean="0"/>
              <a:t>)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Куда ни оглянусь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повсюду рожь густая (Майков)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Мы ускорили шаги,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ночь не застала нас в лесу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(Чехов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172027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2934" y="308758"/>
            <a:ext cx="1082237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Глаза у судьи –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пара жестянок мерцает в помойной яме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(Маяковский)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Сани здесь –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подобной дряни не видал я на веку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(Вяземский)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8) И снова в грязной и душной парикмахерской звучало отрывистое: «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Мальчик, воды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(Л. Андреев)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9) Варенька поет ему «</a:t>
            </a:r>
            <a:r>
              <a:rPr lang="ru-RU" sz="28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Виют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ветры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(Чехов)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10) То, как мы вместе ходили когда-то на каток и как ветер доносил до нее слова «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люблю вас, Наденька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не забыто (Чехов)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Анализируя простое предложение в его строевых, комбинаторных функциях, можно заметить, что его положение в разных случаях различно.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Примеры (1), (6-8) представляют случаи, когда простое предложение, выделенное курсивом, служит одним из предикативных центров того предложения, которое в целом выполняет роль коммуникативной единицы.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2227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2514" y="391886"/>
            <a:ext cx="1100842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р.: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Звучало отрывистое приказание, Блажен верующий, Сани дрянные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в примерах (2-3), (9) простое предложение выступает как обязательный распространитель, или, точнее,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восполнитель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определенного слова неполной, релятивной семантики (ср.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дождусь любимого, поет песню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в примерах (4-5), (10) простое предложение не является необходимым структурно, но распространяет целое нужным для говорящего смыслом. </a:t>
            </a:r>
          </a:p>
          <a:p>
            <a:pPr indent="450215"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опустить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подчеркнутую часть целого, выраженную простым предложением, то в примерах (1), (6-8) структура коммуникативной единицы разрушается, в примерах (2-3), (9) остается незаконченным смысл релятивных глаголов, в примерах (4-5), (10) оставшееся, главное предложение не несет структурного ущерба, но обедняется или нарушается общее содержание целой коммуникативной единицы. </a:t>
            </a:r>
          </a:p>
          <a:p>
            <a:pPr indent="450215" algn="just">
              <a:spcAft>
                <a:spcPts val="0"/>
              </a:spcAft>
            </a:pP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5390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6887" y="344383"/>
            <a:ext cx="11139055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всех трех случаях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строевые функции простых предложений различны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различно назначение их в построении целой единицы, различны степень обязательности, структурной и смысловой.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 этих различительных признаков и заключается в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понятии синтаксической функции.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Одни синтаксические единицы, предикативно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соотнесенны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 действительностью, способны образовать предложения, следовательно,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функционировать как коммуникативные единицы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(личные формы глагола, имя в именительном падеже: −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Спишь?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сплю. Весна. Заречье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имена в некоторых падежных предложно-падежных формах также употребляются как своеобразные номинативные предложения: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площади, седьмого ноября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Эти синтаксические формы слова могут служить и конструктивными частями предложения, одним из его предикативных центров, и распространителями: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Что ты спишь? Весна идет. Сбор на площади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 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7554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5642" y="475014"/>
            <a:ext cx="109252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Другие синтаксические формы слов, не способные самостоятельно выступать в качестве коммуникативных единиц, функционируют как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конструктивные части предложения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или распространители его конструктивных частей (причастия и деепричастия, прилагательные, некоторые падежные и предложно-падежные формы имени):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Колокольчик однозвучен. Колокольчик однозвучный упоительно гремит. Дремля смолкнул мой ямщик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(Пушкин).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Душе не до сна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(Блок).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хлебом трудно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(В.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Инбер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тебя и сын и сад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(Вознесенский).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7604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0010" y="368135"/>
            <a:ext cx="1111530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Синтаксические формы третьей разновидности выступают лишь как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распространители слова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без которого они не могут войти в предложение, следовательно, их синтаксическое функционирование характеризуется неспособностью выступать ни как самостоятельная коммуникативная единица, ни как ее конструктивная часть. 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Так¸ имя в винительном падеже, управляемое переходным глаголом, имя в творительном, управляемое глаголами семантической группы «руководства», имя в родительном падеже войдут в любое предложение, независимо от его типа, лишь вслед за «своим» глаголом, как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восполнители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его релятивной семантики, а не как самостоятельно конструирующие предложение части. 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0014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1895" y="332508"/>
            <a:ext cx="1071154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Например: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Белка песенки поет, Золотой орех грызет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(Пушкин).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Орех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песенки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имена в винительном падеже, не могут стать конструктивными частями предложения без управляющих ими глаголов, но остаются распространителями этих глаголов в любой их форме и при любой их роли в предложении (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Поющая песенки белка грызет орех. Грызет орех, поет песенки. Петь песенки нетрудное дело. Ей нравится петь песенки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т.п.).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0178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7511" y="475013"/>
            <a:ext cx="1116280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Выделяют три основных типа синтаксических функций: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– синтаксические единицы функционируют самостоятельно;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– синтаксические единицы функционируют как конструктивная часть (компонент) коммуникативной единицы;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– синтаксические единицы функционируют как зависимый компонент конструктивного компонента.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троевые элементы, синтаксические </a:t>
            </a:r>
            <a:r>
              <a:rPr lang="ru-RU" sz="320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формы слов представляют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 три функции, но каждый тип отличается от других набором своих функций, первичных и вторичных, т.е. синтаксической функцией и определяется принадлежность синтаксических форм к тому или иному типу.</a:t>
            </a:r>
          </a:p>
          <a:p>
            <a:pPr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673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3143" y="403761"/>
            <a:ext cx="1065216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Термин «функциональная лингвистика» используется в нескольких смыслах. 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Пражская лингвистическая школа – язык как целенаправленная знаковая система средств выражения предназначен для выполнения определенных функций (прежде всего, − коммуникативной).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Основное положение в широком смысле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ункциональной лингвистики как направления (функционализм) – языковая система и ее составляющие подвержены влиянию и формируются под воздействием функциональных требований. 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адача функционализма состоит в объяснении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языковой формы через ее функцию.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61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1891" y="570016"/>
            <a:ext cx="107946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войства знака с точки зрения синтактики и прагматики составляют неотъемлемую принадлежность, как означающее и означаемое. 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Если означающее и означаемое – структурные характеристики,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обусловленные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функцией, то синтактика и прагматика –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непосредственно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функциональные характеристики: в них отражены соответственно внутренние и внешние потенции знаков с точки зрения использования последних.  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0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9184" y="534390"/>
            <a:ext cx="1084613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Понятие «функция» и его эволюция в лингвистике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понятии 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«функция»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применительно к языковым единицам (в частности, к грамматическим формам и синтаксическим конструкциям) могут быть выделены два аспекта: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потенциальный и целевой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Последний соответствует широко распространенному пониманию функции как цели (назначения, предназначения) того или иного языкового средства.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самом общем виде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потенциальный аспект заключается в способности данной единицы к реализации определенных целей.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5846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7932" y="570016"/>
            <a:ext cx="1089363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существу это вытекает из самого понятия цели (назначения, предназначения): достигнутая цель предполагает у соответствующих средств определенную потенцию, способность служить данной цели.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таком истолковании потенциальный аспект понятия функции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 и целевой, постоянно отражается в практике лингвистических (в частности, грамматических) исследований и описаний.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одной стороны, форма или конструкция может употребляться для выражения тех или иных значений, а с другой стороны, – при анализе конкретных высказываний констатируется реализация определенных назначений (предназначений) языковых форм. 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Данное общее понимание потенциального аспекта функций (как и аспекта целевого) находит отражение и в некоторых дефинициях понятия «функция».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40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7517" y="498765"/>
            <a:ext cx="10949049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 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функцией языковой единицы как потенциала ее функционирования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имеется в виду «свернутый» потенциал, т.е. комплекс основных правил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функционирования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(поведения), входящих в функциональную характеристику данной единицы. 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Например, потенциал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функционирования форм настоящего-будущего совершенного (типа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напишу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в русском языке включает способность этих форм к свободном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функционированию при обозначении единичных конкретных фактов в будущем времени (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всем напишу об этом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т.п.)  и лишь к ограниченному функционированию в плане узуального или потенциального настоящего (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Иногда, бывает, напишет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Никак не напишу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т.п.).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96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7084814CD35F9E4FB9BEF72EB4339178" ma:contentTypeVersion="0" ma:contentTypeDescription="Создание документа." ma:contentTypeScope="" ma:versionID="39a715d14aaaf50f8ecea1512668234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9d58f4857a619b7c345529988bca39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253960-B827-4C54-B6C3-E3C08A97EEF6}"/>
</file>

<file path=customXml/itemProps2.xml><?xml version="1.0" encoding="utf-8"?>
<ds:datastoreItem xmlns:ds="http://schemas.openxmlformats.org/officeDocument/2006/customXml" ds:itemID="{9C417D1C-5B18-4D6E-986C-1B587F875C46}"/>
</file>

<file path=customXml/itemProps3.xml><?xml version="1.0" encoding="utf-8"?>
<ds:datastoreItem xmlns:ds="http://schemas.openxmlformats.org/officeDocument/2006/customXml" ds:itemID="{726BA0A1-1895-40F5-B0DA-97B328BE80EA}"/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4135</Words>
  <Application>Microsoft Office PowerPoint</Application>
  <PresentationFormat>Широкоэкранный</PresentationFormat>
  <Paragraphs>186</Paragraphs>
  <Slides>47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2" baseType="lpstr">
      <vt:lpstr>Arial</vt:lpstr>
      <vt:lpstr>Calibri</vt:lpstr>
      <vt:lpstr>Calibri Light</vt:lpstr>
      <vt:lpstr>Times New Roman</vt:lpstr>
      <vt:lpstr>Тема Office</vt:lpstr>
      <vt:lpstr>Тема 1.2 Функциональное направление лингвистических исследований  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1.2 Функциональное направление лингвистических исследований    </dc:title>
  <dc:creator>1</dc:creator>
  <cp:lastModifiedBy>1</cp:lastModifiedBy>
  <cp:revision>52</cp:revision>
  <dcterms:created xsi:type="dcterms:W3CDTF">2018-09-12T07:43:31Z</dcterms:created>
  <dcterms:modified xsi:type="dcterms:W3CDTF">2018-09-12T09:34:05Z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0x0101007084814CD35F9E4FB9BEF72EB4339178</vt:lpwstr>
  </property>
</Properties>
</file>