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9.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4" r:id="rId8"/>
    <p:sldId id="265" r:id="rId9"/>
    <p:sldId id="266" r:id="rId10"/>
    <p:sldId id="262" r:id="rId11"/>
    <p:sldId id="263"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4DA08DC4-42EA-4B37-AA70-466F07AD47E0}" type="datetimeFigureOut">
              <a:rPr lang="ru-RU" smtClean="0"/>
              <a:t>28.12.2016</a:t>
            </a:fld>
            <a:endParaRPr lang="ru-RU"/>
          </a:p>
        </p:txBody>
      </p:sp>
      <p:sp>
        <p:nvSpPr>
          <p:cNvPr id="16" name="Номер слайда 15"/>
          <p:cNvSpPr>
            <a:spLocks noGrp="1"/>
          </p:cNvSpPr>
          <p:nvPr>
            <p:ph type="sldNum" sz="quarter" idx="11"/>
          </p:nvPr>
        </p:nvSpPr>
        <p:spPr/>
        <p:txBody>
          <a:bodyPr/>
          <a:lstStyle/>
          <a:p>
            <a:fld id="{50C351F9-0598-45E7-AC43-2B294578406D}"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DA08DC4-42EA-4B37-AA70-466F07AD47E0}" type="datetimeFigureOut">
              <a:rPr lang="ru-RU" smtClean="0"/>
              <a:t>28.12.2016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C351F9-0598-45E7-AC43-2B294578406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DA08DC4-42EA-4B37-AA70-466F07AD47E0}" type="datetimeFigureOut">
              <a:rPr lang="ru-RU" smtClean="0"/>
              <a:t>28.12.2016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C351F9-0598-45E7-AC43-2B294578406D}"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4DA08DC4-42EA-4B37-AA70-466F07AD47E0}" type="datetimeFigureOut">
              <a:rPr lang="ru-RU" smtClean="0"/>
              <a:t>28.12.2016</a:t>
            </a:fld>
            <a:endParaRPr lang="ru-RU"/>
          </a:p>
        </p:txBody>
      </p:sp>
      <p:sp>
        <p:nvSpPr>
          <p:cNvPr id="15" name="Номер слайда 14"/>
          <p:cNvSpPr>
            <a:spLocks noGrp="1"/>
          </p:cNvSpPr>
          <p:nvPr>
            <p:ph type="sldNum" sz="quarter" idx="15"/>
          </p:nvPr>
        </p:nvSpPr>
        <p:spPr/>
        <p:txBody>
          <a:bodyPr/>
          <a:lstStyle>
            <a:lvl1pPr algn="ctr">
              <a:defRPr/>
            </a:lvl1pPr>
          </a:lstStyle>
          <a:p>
            <a:fld id="{50C351F9-0598-45E7-AC43-2B294578406D}"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4DA08DC4-42EA-4B37-AA70-466F07AD47E0}" type="datetimeFigureOut">
              <a:rPr lang="ru-RU" smtClean="0"/>
              <a:t>28.12.2016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C351F9-0598-45E7-AC43-2B294578406D}"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4DA08DC4-42EA-4B37-AA70-466F07AD47E0}" type="datetimeFigureOut">
              <a:rPr lang="ru-RU" smtClean="0"/>
              <a:t>28.12.2016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C351F9-0598-45E7-AC43-2B294578406D}"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50C351F9-0598-45E7-AC43-2B294578406D}"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4DA08DC4-42EA-4B37-AA70-466F07AD47E0}" type="datetimeFigureOut">
              <a:rPr lang="ru-RU" smtClean="0"/>
              <a:t>28.12.2016</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4DA08DC4-42EA-4B37-AA70-466F07AD47E0}" type="datetimeFigureOut">
              <a:rPr lang="ru-RU" smtClean="0"/>
              <a:t>28.12.2016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0C351F9-0598-45E7-AC43-2B294578406D}"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DA08DC4-42EA-4B37-AA70-466F07AD47E0}" type="datetimeFigureOut">
              <a:rPr lang="ru-RU" smtClean="0"/>
              <a:t>28.12.2016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0C351F9-0598-45E7-AC43-2B294578406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4DA08DC4-42EA-4B37-AA70-466F07AD47E0}" type="datetimeFigureOut">
              <a:rPr lang="ru-RU" smtClean="0"/>
              <a:t>28.12.2016</a:t>
            </a:fld>
            <a:endParaRPr lang="ru-RU"/>
          </a:p>
        </p:txBody>
      </p:sp>
      <p:sp>
        <p:nvSpPr>
          <p:cNvPr id="9" name="Номер слайда 8"/>
          <p:cNvSpPr>
            <a:spLocks noGrp="1"/>
          </p:cNvSpPr>
          <p:nvPr>
            <p:ph type="sldNum" sz="quarter" idx="15"/>
          </p:nvPr>
        </p:nvSpPr>
        <p:spPr/>
        <p:txBody>
          <a:bodyPr/>
          <a:lstStyle/>
          <a:p>
            <a:fld id="{50C351F9-0598-45E7-AC43-2B294578406D}"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4DA08DC4-42EA-4B37-AA70-466F07AD47E0}" type="datetimeFigureOut">
              <a:rPr lang="ru-RU" smtClean="0"/>
              <a:t>28.12.2016</a:t>
            </a:fld>
            <a:endParaRPr lang="ru-RU"/>
          </a:p>
        </p:txBody>
      </p:sp>
      <p:sp>
        <p:nvSpPr>
          <p:cNvPr id="9" name="Номер слайда 8"/>
          <p:cNvSpPr>
            <a:spLocks noGrp="1"/>
          </p:cNvSpPr>
          <p:nvPr>
            <p:ph type="sldNum" sz="quarter" idx="11"/>
          </p:nvPr>
        </p:nvSpPr>
        <p:spPr/>
        <p:txBody>
          <a:bodyPr/>
          <a:lstStyle/>
          <a:p>
            <a:fld id="{50C351F9-0598-45E7-AC43-2B294578406D}"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DA08DC4-42EA-4B37-AA70-466F07AD47E0}" type="datetimeFigureOut">
              <a:rPr lang="ru-RU" smtClean="0"/>
              <a:t>28.12.2016</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0C351F9-0598-45E7-AC43-2B294578406D}"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fr.wikipedia.org/wiki/Polyn%C3%A9sie_fran%C3%A7ais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r.wikipedia.org/wiki/Drapeau_de_la_Polyn%C3%A9sie_fran%C3%A7aise"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fr.wikipedia.org/wiki/France_d%27outre-mer" TargetMode="External"/><Relationship Id="rId3" Type="http://schemas.openxmlformats.org/officeDocument/2006/relationships/hyperlink" Target="https://fr.wikipedia.org/wiki/20_ao%C3%BBt" TargetMode="External"/><Relationship Id="rId7" Type="http://schemas.openxmlformats.org/officeDocument/2006/relationships/hyperlink" Target="https://fr.wikipedia.org/wiki/France" TargetMode="External"/><Relationship Id="rId2" Type="http://schemas.openxmlformats.org/officeDocument/2006/relationships/hyperlink" Target="https://fr.wikipedia.org/wiki/D%C3%A9mographie_de_la_Polyn%C3%A9sie_fran%C3%A7aise" TargetMode="External"/><Relationship Id="rId1" Type="http://schemas.openxmlformats.org/officeDocument/2006/relationships/slideLayout" Target="../slideLayouts/slideLayout2.xml"/><Relationship Id="rId6" Type="http://schemas.openxmlformats.org/officeDocument/2006/relationships/hyperlink" Target="https://fr.wikipedia.org/wiki/Polyn%C3%A9sie_fran%C3%A7aise" TargetMode="External"/><Relationship Id="rId5" Type="http://schemas.openxmlformats.org/officeDocument/2006/relationships/hyperlink" Target="https://fr.wikipedia.org/wiki/2007" TargetMode="External"/><Relationship Id="rId4" Type="http://schemas.openxmlformats.org/officeDocument/2006/relationships/hyperlink" Target="https://fr.wikipedia.org/wiki/Ao%C3%BBt_2007" TargetMode="External"/><Relationship Id="rId9" Type="http://schemas.openxmlformats.org/officeDocument/2006/relationships/hyperlink" Target="https://fr.wikipedia.org/wiki/Collectivit%C3%A9s_d%27outre-mer"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fr.wikipedia.org/wiki/Assembl%C3%A9e_de_la_Polyn%C3%A9sie_fran%C3%A7aise" TargetMode="External"/><Relationship Id="rId2" Type="http://schemas.openxmlformats.org/officeDocument/2006/relationships/hyperlink" Target="https://fr.wikipedia.org/wiki/Collectivit%C3%A9_d%27outre-mer" TargetMode="External"/><Relationship Id="rId1" Type="http://schemas.openxmlformats.org/officeDocument/2006/relationships/slideLayout" Target="../slideLayouts/slideLayout2.xml"/><Relationship Id="rId5" Type="http://schemas.openxmlformats.org/officeDocument/2006/relationships/hyperlink" Target="https://fr.wikipedia.org/wiki/Pr%C3%A9sident_de_la_Polyn%C3%A9sie_fran%C3%A7aise" TargetMode="External"/><Relationship Id="rId4" Type="http://schemas.openxmlformats.org/officeDocument/2006/relationships/hyperlink" Target="https://fr.wikipedia.org/wiki/Gouvernement_de_la_Polyn%C3%A9sie_fran%C3%A7ais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fr.wikipedia.org/wiki/Polyn%C3%A9sie_fran%C3%A7ais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b="1" dirty="0" smtClean="0"/>
              <a:t>La </a:t>
            </a:r>
            <a:r>
              <a:rPr lang="en-US" b="1" dirty="0" err="1" smtClean="0"/>
              <a:t>Polynésie</a:t>
            </a:r>
            <a:r>
              <a:rPr lang="en-US" b="1" dirty="0" smtClean="0"/>
              <a:t> </a:t>
            </a:r>
            <a:r>
              <a:rPr lang="en-US" b="1" dirty="0" err="1" smtClean="0"/>
              <a:t>française</a:t>
            </a:r>
            <a:endParaRPr lang="ru-RU"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229600" cy="5619328"/>
          </a:xfrm>
        </p:spPr>
        <p:txBody>
          <a:bodyPr/>
          <a:lstStyle/>
          <a:p>
            <a:r>
              <a:rPr lang="en-US" b="1" dirty="0" err="1" smtClean="0"/>
              <a:t>Risques</a:t>
            </a:r>
            <a:r>
              <a:rPr lang="en-US" b="1" dirty="0" smtClean="0"/>
              <a:t> </a:t>
            </a:r>
            <a:r>
              <a:rPr lang="en-US" b="1" dirty="0" err="1" smtClean="0"/>
              <a:t>naturels</a:t>
            </a:r>
            <a:r>
              <a:rPr lang="en-US" b="1" dirty="0" smtClean="0"/>
              <a:t> : Cyclones et tsunamis</a:t>
            </a:r>
            <a:endParaRPr lang="ru-RU" dirty="0" smtClean="0"/>
          </a:p>
          <a:p>
            <a:r>
              <a:rPr lang="en-US" dirty="0" err="1" smtClean="0"/>
              <a:t>Tous</a:t>
            </a:r>
            <a:r>
              <a:rPr lang="en-US" dirty="0" smtClean="0"/>
              <a:t> les </a:t>
            </a:r>
            <a:r>
              <a:rPr lang="en-US" dirty="0" err="1" smtClean="0"/>
              <a:t>archipels</a:t>
            </a:r>
            <a:r>
              <a:rPr lang="en-US" dirty="0" smtClean="0"/>
              <a:t> </a:t>
            </a:r>
            <a:r>
              <a:rPr lang="en-US" dirty="0" err="1" smtClean="0"/>
              <a:t>sont</a:t>
            </a:r>
            <a:r>
              <a:rPr lang="en-US" dirty="0" smtClean="0"/>
              <a:t> </a:t>
            </a:r>
            <a:r>
              <a:rPr lang="en-US" dirty="0" err="1" smtClean="0"/>
              <a:t>soumis</a:t>
            </a:r>
            <a:r>
              <a:rPr lang="en-US" dirty="0" smtClean="0"/>
              <a:t> au </a:t>
            </a:r>
            <a:r>
              <a:rPr lang="en-US" dirty="0" err="1" smtClean="0"/>
              <a:t>risque</a:t>
            </a:r>
            <a:r>
              <a:rPr lang="en-US" dirty="0" smtClean="0"/>
              <a:t> </a:t>
            </a:r>
            <a:r>
              <a:rPr lang="en-US" dirty="0" err="1" smtClean="0"/>
              <a:t>cyclonique</a:t>
            </a:r>
            <a:r>
              <a:rPr lang="en-US" dirty="0" smtClean="0"/>
              <a:t>, à </a:t>
            </a:r>
            <a:r>
              <a:rPr lang="en-US" dirty="0" err="1" smtClean="0"/>
              <a:t>l'exception</a:t>
            </a:r>
            <a:r>
              <a:rPr lang="en-US" dirty="0" smtClean="0"/>
              <a:t> des Marquises. Le dernier cyclone OLI a </a:t>
            </a:r>
            <a:r>
              <a:rPr lang="en-US" dirty="0" err="1" smtClean="0"/>
              <a:t>frappé</a:t>
            </a:r>
            <a:r>
              <a:rPr lang="en-US" dirty="0" smtClean="0"/>
              <a:t> </a:t>
            </a:r>
            <a:r>
              <a:rPr lang="en-US" dirty="0" err="1" smtClean="0"/>
              <a:t>l'île</a:t>
            </a:r>
            <a:r>
              <a:rPr lang="en-US" dirty="0" smtClean="0"/>
              <a:t> de Tubuai en 2010</a:t>
            </a:r>
            <a:r>
              <a:rPr lang="en-US" baseline="30000" dirty="0" smtClean="0">
                <a:hlinkClick r:id="rId2"/>
              </a:rPr>
              <a:t>16</a:t>
            </a:r>
            <a:r>
              <a:rPr lang="en-US" dirty="0" smtClean="0"/>
              <a:t>. </a:t>
            </a:r>
            <a:r>
              <a:rPr lang="en-US" dirty="0" err="1" smtClean="0"/>
              <a:t>L'onde</a:t>
            </a:r>
            <a:r>
              <a:rPr lang="en-US" dirty="0" smtClean="0"/>
              <a:t> d'un </a:t>
            </a:r>
            <a:r>
              <a:rPr lang="en-US" dirty="0" err="1" smtClean="0"/>
              <a:t>séisme</a:t>
            </a:r>
            <a:r>
              <a:rPr lang="en-US" dirty="0" smtClean="0"/>
              <a:t> </a:t>
            </a:r>
            <a:r>
              <a:rPr lang="en-US" dirty="0" err="1" smtClean="0"/>
              <a:t>peut</a:t>
            </a:r>
            <a:r>
              <a:rPr lang="en-US" dirty="0" smtClean="0"/>
              <a:t> </a:t>
            </a:r>
            <a:r>
              <a:rPr lang="en-US" dirty="0" err="1" smtClean="0"/>
              <a:t>générer</a:t>
            </a:r>
            <a:r>
              <a:rPr lang="en-US" dirty="0" smtClean="0"/>
              <a:t> un </a:t>
            </a:r>
            <a:r>
              <a:rPr lang="en-US" dirty="0" err="1" smtClean="0"/>
              <a:t>risque</a:t>
            </a:r>
            <a:r>
              <a:rPr lang="en-US" dirty="0" smtClean="0"/>
              <a:t> de tsunami. Le </a:t>
            </a:r>
            <a:r>
              <a:rPr lang="en-US" dirty="0" err="1" smtClean="0"/>
              <a:t>séisme</a:t>
            </a:r>
            <a:r>
              <a:rPr lang="en-US" dirty="0" smtClean="0"/>
              <a:t> du 22 </a:t>
            </a:r>
            <a:r>
              <a:rPr lang="en-US" dirty="0" err="1" smtClean="0"/>
              <a:t>mai</a:t>
            </a:r>
            <a:r>
              <a:rPr lang="en-US" dirty="0" smtClean="0"/>
              <a:t> 1960 au large des </a:t>
            </a:r>
            <a:r>
              <a:rPr lang="en-US" dirty="0" err="1" smtClean="0"/>
              <a:t>côtes</a:t>
            </a:r>
            <a:r>
              <a:rPr lang="en-US" dirty="0" smtClean="0"/>
              <a:t> </a:t>
            </a:r>
            <a:r>
              <a:rPr lang="en-US" dirty="0" err="1" smtClean="0"/>
              <a:t>chiliennes</a:t>
            </a:r>
            <a:r>
              <a:rPr lang="en-US" dirty="0" smtClean="0"/>
              <a:t> a </a:t>
            </a:r>
            <a:r>
              <a:rPr lang="en-US" dirty="0" err="1" smtClean="0"/>
              <a:t>entrainé</a:t>
            </a:r>
            <a:r>
              <a:rPr lang="en-US" dirty="0" smtClean="0"/>
              <a:t> des </a:t>
            </a:r>
            <a:r>
              <a:rPr lang="en-US" dirty="0" err="1" smtClean="0"/>
              <a:t>vagues</a:t>
            </a:r>
            <a:r>
              <a:rPr lang="en-US" dirty="0" smtClean="0"/>
              <a:t> aux Marquises de 7 à 10 </a:t>
            </a:r>
            <a:r>
              <a:rPr lang="en-US" dirty="0" err="1" smtClean="0"/>
              <a:t>mètres</a:t>
            </a:r>
            <a:r>
              <a:rPr lang="en-US" dirty="0" smtClean="0"/>
              <a:t>, </a:t>
            </a:r>
            <a:r>
              <a:rPr lang="en-US" dirty="0" err="1" smtClean="0"/>
              <a:t>elles</a:t>
            </a:r>
            <a:r>
              <a:rPr lang="en-US" dirty="0" smtClean="0"/>
              <a:t> </a:t>
            </a:r>
            <a:r>
              <a:rPr lang="en-US" dirty="0" err="1" smtClean="0"/>
              <a:t>ont</a:t>
            </a:r>
            <a:r>
              <a:rPr lang="en-US" dirty="0" smtClean="0"/>
              <a:t> </a:t>
            </a:r>
            <a:r>
              <a:rPr lang="en-US" dirty="0" err="1" smtClean="0"/>
              <a:t>été</a:t>
            </a:r>
            <a:r>
              <a:rPr lang="en-US" dirty="0" smtClean="0"/>
              <a:t> plus </a:t>
            </a:r>
            <a:r>
              <a:rPr lang="en-US" dirty="0" err="1" smtClean="0"/>
              <a:t>limitées</a:t>
            </a:r>
            <a:r>
              <a:rPr lang="en-US" dirty="0" smtClean="0"/>
              <a:t> </a:t>
            </a:r>
            <a:r>
              <a:rPr lang="en-US" dirty="0" err="1" smtClean="0"/>
              <a:t>dans</a:t>
            </a:r>
            <a:r>
              <a:rPr lang="en-US" dirty="0" smtClean="0"/>
              <a:t> les </a:t>
            </a:r>
            <a:r>
              <a:rPr lang="en-US" dirty="0" err="1" smtClean="0"/>
              <a:t>autres</a:t>
            </a:r>
            <a:r>
              <a:rPr lang="en-US" dirty="0" smtClean="0"/>
              <a:t> </a:t>
            </a:r>
            <a:r>
              <a:rPr lang="en-US" dirty="0" err="1" smtClean="0"/>
              <a:t>archipels</a:t>
            </a:r>
            <a:r>
              <a:rPr lang="en-US" dirty="0" smtClean="0"/>
              <a:t>. </a:t>
            </a:r>
            <a:r>
              <a:rPr lang="en-US" dirty="0" err="1" smtClean="0"/>
              <a:t>Ainsi</a:t>
            </a:r>
            <a:r>
              <a:rPr lang="en-US" dirty="0" smtClean="0"/>
              <a:t> le centre-</a:t>
            </a:r>
            <a:r>
              <a:rPr lang="en-US" dirty="0" err="1" smtClean="0"/>
              <a:t>ville</a:t>
            </a:r>
            <a:r>
              <a:rPr lang="en-US" dirty="0" smtClean="0"/>
              <a:t> de </a:t>
            </a:r>
            <a:r>
              <a:rPr lang="en-US" dirty="0" err="1" smtClean="0"/>
              <a:t>Papeete</a:t>
            </a:r>
            <a:r>
              <a:rPr lang="en-US" dirty="0" smtClean="0"/>
              <a:t> </a:t>
            </a:r>
            <a:r>
              <a:rPr lang="en-US" dirty="0" err="1" smtClean="0"/>
              <a:t>aurait</a:t>
            </a:r>
            <a:r>
              <a:rPr lang="en-US" dirty="0" smtClean="0"/>
              <a:t> </a:t>
            </a:r>
            <a:r>
              <a:rPr lang="en-US" dirty="0" err="1" smtClean="0"/>
              <a:t>été</a:t>
            </a:r>
            <a:r>
              <a:rPr lang="en-US" dirty="0" smtClean="0"/>
              <a:t> </a:t>
            </a:r>
            <a:r>
              <a:rPr lang="en-US" dirty="0" err="1" smtClean="0"/>
              <a:t>inondé</a:t>
            </a:r>
            <a:r>
              <a:rPr lang="en-US" dirty="0" smtClean="0"/>
              <a:t> par </a:t>
            </a:r>
            <a:r>
              <a:rPr lang="en-US" dirty="0" err="1" smtClean="0"/>
              <a:t>une</a:t>
            </a:r>
            <a:r>
              <a:rPr lang="en-US" dirty="0" smtClean="0"/>
              <a:t> vague </a:t>
            </a:r>
            <a:r>
              <a:rPr lang="en-US" dirty="0" err="1" smtClean="0"/>
              <a:t>d'environ</a:t>
            </a:r>
            <a:r>
              <a:rPr lang="en-US" dirty="0" smtClean="0"/>
              <a:t> un </a:t>
            </a:r>
            <a:r>
              <a:rPr lang="en-US" dirty="0" err="1" smtClean="0"/>
              <a:t>mètre</a:t>
            </a:r>
            <a:r>
              <a:rPr lang="en-US" dirty="0" smtClean="0"/>
              <a:t>. Un </a:t>
            </a:r>
            <a:r>
              <a:rPr lang="en-US" dirty="0" err="1" smtClean="0"/>
              <a:t>dispositif</a:t>
            </a:r>
            <a:r>
              <a:rPr lang="en-US" dirty="0" smtClean="0"/>
              <a:t> </a:t>
            </a:r>
            <a:r>
              <a:rPr lang="en-US" dirty="0" err="1" smtClean="0"/>
              <a:t>d'alerte</a:t>
            </a:r>
            <a:r>
              <a:rPr lang="en-US" dirty="0" smtClean="0"/>
              <a:t> </a:t>
            </a:r>
            <a:r>
              <a:rPr lang="en-US" i="1" dirty="0" smtClean="0"/>
              <a:t>ad hoc</a:t>
            </a:r>
            <a:r>
              <a:rPr lang="en-US" dirty="0" smtClean="0"/>
              <a:t> </a:t>
            </a:r>
            <a:r>
              <a:rPr lang="en-US" dirty="0" err="1" smtClean="0"/>
              <a:t>est</a:t>
            </a:r>
            <a:r>
              <a:rPr lang="en-US" dirty="0" smtClean="0"/>
              <a:t> en place </a:t>
            </a:r>
            <a:r>
              <a:rPr lang="en-US" dirty="0" err="1" smtClean="0"/>
              <a:t>sur</a:t>
            </a:r>
            <a:r>
              <a:rPr lang="en-US" dirty="0" smtClean="0"/>
              <a:t> </a:t>
            </a:r>
            <a:r>
              <a:rPr lang="en-US" dirty="0" err="1" smtClean="0"/>
              <a:t>chaque</a:t>
            </a:r>
            <a:r>
              <a:rPr lang="en-US" dirty="0" smtClean="0"/>
              <a:t> </a:t>
            </a:r>
            <a:r>
              <a:rPr lang="en-US" dirty="0" err="1" smtClean="0"/>
              <a:t>île</a:t>
            </a:r>
            <a:endParaRPr lang="ru-RU" dirty="0" smtClean="0"/>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Moorea_baie_cook.jpg"/>
          <p:cNvPicPr>
            <a:picLocks noGrp="1" noChangeAspect="1"/>
          </p:cNvPicPr>
          <p:nvPr>
            <p:ph idx="1"/>
          </p:nvPr>
        </p:nvPicPr>
        <p:blipFill>
          <a:blip r:embed="rId2" cstate="print"/>
          <a:stretch>
            <a:fillRect/>
          </a:stretch>
        </p:blipFill>
        <p:spPr>
          <a:xfrm>
            <a:off x="755576" y="1524000"/>
            <a:ext cx="7272808" cy="4572000"/>
          </a:xfrm>
        </p:spPr>
      </p:pic>
      <p:sp>
        <p:nvSpPr>
          <p:cNvPr id="2" name="Заголовок 1"/>
          <p:cNvSpPr>
            <a:spLocks noGrp="1"/>
          </p:cNvSpPr>
          <p:nvPr>
            <p:ph type="title"/>
          </p:nvPr>
        </p:nvSpPr>
        <p:spPr/>
        <p:txBody>
          <a:bodyPr/>
          <a:lstStyle/>
          <a:p>
            <a:r>
              <a:rPr lang="en-US" dirty="0" err="1" smtClean="0"/>
              <a:t>Moorea</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229600" cy="5619328"/>
          </a:xfrm>
        </p:spPr>
        <p:txBody>
          <a:bodyPr>
            <a:normAutofit fontScale="85000" lnSpcReduction="20000"/>
          </a:bodyPr>
          <a:lstStyle/>
          <a:p>
            <a:r>
              <a:rPr lang="fr-FR" dirty="0" smtClean="0"/>
              <a:t>La Polynésie française est une collectivité d'outre-mer (COM) de la République française (code 987) composée de cinq archipels3 regroupant 118 îles dont 67 habitées4 : l'archipel de la Société avec les îles du Vent et les îles Sous-le-Vent, l'archipel des Tuamotu, l'archipel des Gambier, l'archipel des Australes et les îles Marquises. Elle est située dans le sud de l'océan Pacifique, à environ 6 000 kilomètres à l’est de l’Australie. Elle inclut aussi les vastes espaces maritimes adjacents5. La Polynésie française est un territoire non autonome relevant de l’article 73 de la Charte des Nations Unies.</a:t>
            </a:r>
          </a:p>
          <a:p>
            <a:pPr>
              <a:buNone/>
            </a:pPr>
            <a:endParaRPr lang="ru-RU" dirty="0" smtClean="0"/>
          </a:p>
          <a:p>
            <a:pPr>
              <a:buNone/>
            </a:pPr>
            <a:r>
              <a:rPr lang="ru-RU" dirty="0" smtClean="0"/>
              <a:t> </a:t>
            </a:r>
            <a:r>
              <a:rPr lang="ru-RU" dirty="0" smtClean="0"/>
              <a:t>   </a:t>
            </a:r>
            <a:r>
              <a:rPr lang="fr-FR" dirty="0" smtClean="0"/>
              <a:t>Il </a:t>
            </a:r>
            <a:r>
              <a:rPr lang="fr-FR" dirty="0" smtClean="0"/>
              <a:t>faudra attendre 1946 pour que les autochtones accèdent au droit de vote et 1957 pour bénéficier d'un premier gouvernement local. Les langues polynésiennes ne retrouvent toute leur place dans les écoles qu'en 19776. La Polynésie française est devenue aujourd'hui une collectivité d'outre-mer, bénéficiant d'une large autonomie par rapport au gouvernement métropolitain. Son axe principal de développement demeure le tourisme, reposant sur un patrimoine naturel et culturel exceptionnel.</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Flag_of_French_Polynesia.svg.png"/>
          <p:cNvPicPr>
            <a:picLocks noGrp="1" noChangeAspect="1"/>
          </p:cNvPicPr>
          <p:nvPr>
            <p:ph idx="1"/>
          </p:nvPr>
        </p:nvPicPr>
        <p:blipFill>
          <a:blip r:embed="rId2" cstate="print"/>
          <a:stretch>
            <a:fillRect/>
          </a:stretch>
        </p:blipFill>
        <p:spPr>
          <a:xfrm>
            <a:off x="1714500" y="1905000"/>
            <a:ext cx="5715000" cy="3810000"/>
          </a:xfrm>
        </p:spPr>
      </p:pic>
      <p:sp>
        <p:nvSpPr>
          <p:cNvPr id="2" name="Заголовок 1"/>
          <p:cNvSpPr>
            <a:spLocks noGrp="1"/>
          </p:cNvSpPr>
          <p:nvPr>
            <p:ph type="title"/>
          </p:nvPr>
        </p:nvSpPr>
        <p:spPr/>
        <p:txBody>
          <a:bodyPr/>
          <a:lstStyle/>
          <a:p>
            <a:r>
              <a:rPr lang="en-US" dirty="0" smtClean="0">
                <a:hlinkClick r:id="rId3" tooltip="Drapeau de la Polynésie française"/>
              </a:rPr>
              <a:t>Drapeau</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64704"/>
            <a:ext cx="8229600" cy="5331296"/>
          </a:xfrm>
        </p:spPr>
        <p:txBody>
          <a:bodyPr/>
          <a:lstStyle/>
          <a:p>
            <a:r>
              <a:rPr lang="en-US" dirty="0" err="1" smtClean="0">
                <a:hlinkClick r:id="rId2" tooltip="Démographie de la Polynésie française"/>
              </a:rPr>
              <a:t>Démographie</a:t>
            </a:r>
            <a:r>
              <a:rPr lang="en-US" dirty="0" smtClean="0">
                <a:hlinkClick r:id="rId2" tooltip="Démographie de la Polynésie française"/>
              </a:rPr>
              <a:t> de la </a:t>
            </a:r>
            <a:r>
              <a:rPr lang="en-US" dirty="0" err="1" smtClean="0">
                <a:hlinkClick r:id="rId2" tooltip="Démographie de la Polynésie française"/>
              </a:rPr>
              <a:t>Polynésie</a:t>
            </a:r>
            <a:r>
              <a:rPr lang="en-US" dirty="0" smtClean="0">
                <a:hlinkClick r:id="rId2" tooltip="Démographie de la Polynésie française"/>
              </a:rPr>
              <a:t> </a:t>
            </a:r>
            <a:r>
              <a:rPr lang="en-US" dirty="0" err="1" smtClean="0">
                <a:hlinkClick r:id="rId2" tooltip="Démographie de la Polynésie française"/>
              </a:rPr>
              <a:t>française</a:t>
            </a:r>
            <a:r>
              <a:rPr lang="en-US" dirty="0" smtClean="0"/>
              <a:t>.</a:t>
            </a:r>
            <a:endParaRPr lang="ru-RU" dirty="0" smtClean="0"/>
          </a:p>
          <a:p>
            <a:r>
              <a:rPr lang="en-US" dirty="0" smtClean="0"/>
              <a:t>La </a:t>
            </a:r>
            <a:r>
              <a:rPr lang="en-US" dirty="0" err="1" smtClean="0"/>
              <a:t>Polynésie</a:t>
            </a:r>
            <a:r>
              <a:rPr lang="en-US" dirty="0" smtClean="0"/>
              <a:t> </a:t>
            </a:r>
            <a:r>
              <a:rPr lang="en-US" dirty="0" err="1" smtClean="0"/>
              <a:t>française</a:t>
            </a:r>
            <a:r>
              <a:rPr lang="en-US" dirty="0" smtClean="0"/>
              <a:t> </a:t>
            </a:r>
            <a:r>
              <a:rPr lang="en-US" dirty="0" err="1" smtClean="0"/>
              <a:t>comptait</a:t>
            </a:r>
            <a:r>
              <a:rPr lang="en-US" dirty="0" smtClean="0"/>
              <a:t> 259 706 habitants au </a:t>
            </a:r>
            <a:r>
              <a:rPr lang="en-US" dirty="0" smtClean="0">
                <a:hlinkClick r:id="rId3" tooltip="20 août"/>
              </a:rPr>
              <a:t>20</a:t>
            </a:r>
            <a:r>
              <a:rPr lang="en-US" dirty="0" smtClean="0"/>
              <a:t> </a:t>
            </a:r>
            <a:r>
              <a:rPr lang="en-US" dirty="0" err="1" smtClean="0">
                <a:hlinkClick r:id="rId4" tooltip="Août 2007"/>
              </a:rPr>
              <a:t>août</a:t>
            </a:r>
            <a:r>
              <a:rPr lang="en-US" dirty="0" smtClean="0"/>
              <a:t> </a:t>
            </a:r>
            <a:r>
              <a:rPr lang="en-US" dirty="0" smtClean="0">
                <a:hlinkClick r:id="rId5" tooltip="2007"/>
              </a:rPr>
              <a:t>2007</a:t>
            </a:r>
            <a:r>
              <a:rPr lang="en-US" baseline="30000" dirty="0" smtClean="0">
                <a:hlinkClick r:id="rId6"/>
              </a:rPr>
              <a:t>35</a:t>
            </a:r>
            <a:r>
              <a:rPr lang="en-US" dirty="0" smtClean="0"/>
              <a:t>, </a:t>
            </a:r>
            <a:r>
              <a:rPr lang="en-US" dirty="0" err="1" smtClean="0"/>
              <a:t>ce</a:t>
            </a:r>
            <a:r>
              <a:rPr lang="en-US" dirty="0" smtClean="0"/>
              <a:t> qui </a:t>
            </a:r>
            <a:r>
              <a:rPr lang="en-US" dirty="0" err="1" smtClean="0"/>
              <a:t>représente</a:t>
            </a:r>
            <a:r>
              <a:rPr lang="en-US" dirty="0" smtClean="0"/>
              <a:t> </a:t>
            </a:r>
            <a:r>
              <a:rPr lang="en-US" dirty="0" err="1" smtClean="0"/>
              <a:t>moins</a:t>
            </a:r>
            <a:r>
              <a:rPr lang="en-US" dirty="0" smtClean="0"/>
              <a:t> de 0,5 % de la population </a:t>
            </a:r>
            <a:r>
              <a:rPr lang="en-US" dirty="0" err="1" smtClean="0">
                <a:hlinkClick r:id="rId7" tooltip="France"/>
              </a:rPr>
              <a:t>française</a:t>
            </a:r>
            <a:r>
              <a:rPr lang="en-US" dirty="0" smtClean="0"/>
              <a:t>, </a:t>
            </a:r>
            <a:r>
              <a:rPr lang="en-US" dirty="0" err="1" smtClean="0"/>
              <a:t>mais</a:t>
            </a:r>
            <a:r>
              <a:rPr lang="en-US" dirty="0" smtClean="0"/>
              <a:t> 10 % de la </a:t>
            </a:r>
            <a:r>
              <a:rPr lang="en-US" dirty="0" smtClean="0">
                <a:hlinkClick r:id="rId8" tooltip="France d'outre-mer"/>
              </a:rPr>
              <a:t>France </a:t>
            </a:r>
            <a:r>
              <a:rPr lang="en-US" dirty="0" err="1" smtClean="0">
                <a:hlinkClick r:id="rId8" tooltip="France d'outre-mer"/>
              </a:rPr>
              <a:t>d'outre-mer</a:t>
            </a:r>
            <a:r>
              <a:rPr lang="en-US" dirty="0" smtClean="0"/>
              <a:t> et un tiers de la population des </a:t>
            </a:r>
            <a:r>
              <a:rPr lang="en-US" dirty="0" err="1" smtClean="0">
                <a:hlinkClick r:id="rId9" tooltip="Collectivités d'outre-mer"/>
              </a:rPr>
              <a:t>collectivités</a:t>
            </a:r>
            <a:r>
              <a:rPr lang="en-US" dirty="0" smtClean="0">
                <a:hlinkClick r:id="rId9" tooltip="Collectivités d'outre-mer"/>
              </a:rPr>
              <a:t> </a:t>
            </a:r>
            <a:r>
              <a:rPr lang="en-US" dirty="0" err="1" smtClean="0">
                <a:hlinkClick r:id="rId9" tooltip="Collectivités d'outre-mer"/>
              </a:rPr>
              <a:t>d'outre-mer</a:t>
            </a:r>
            <a:r>
              <a:rPr lang="en-US" dirty="0" smtClean="0"/>
              <a:t>. 36 % des </a:t>
            </a:r>
            <a:r>
              <a:rPr lang="en-US" dirty="0" err="1" smtClean="0"/>
              <a:t>polynésiens</a:t>
            </a:r>
            <a:r>
              <a:rPr lang="en-US" dirty="0" smtClean="0"/>
              <a:t> </a:t>
            </a:r>
            <a:r>
              <a:rPr lang="en-US" dirty="0" err="1" smtClean="0"/>
              <a:t>ont</a:t>
            </a:r>
            <a:r>
              <a:rPr lang="en-US" dirty="0" smtClean="0"/>
              <a:t> </a:t>
            </a:r>
            <a:r>
              <a:rPr lang="en-US" dirty="0" err="1" smtClean="0"/>
              <a:t>moins</a:t>
            </a:r>
            <a:r>
              <a:rPr lang="en-US" dirty="0" smtClean="0"/>
              <a:t> de 20 </a:t>
            </a:r>
            <a:r>
              <a:rPr lang="en-US" dirty="0" err="1" smtClean="0"/>
              <a:t>ans</a:t>
            </a:r>
            <a:r>
              <a:rPr lang="en-US" dirty="0" smtClean="0"/>
              <a:t>, 52 % </a:t>
            </a:r>
            <a:r>
              <a:rPr lang="en-US" dirty="0" err="1" smtClean="0"/>
              <a:t>moins</a:t>
            </a:r>
            <a:r>
              <a:rPr lang="en-US" dirty="0" smtClean="0"/>
              <a:t> de 30 ans. </a:t>
            </a:r>
            <a:endParaRPr lang="ru-RU" dirty="0" smtClean="0"/>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Mangareva_Vue_aérienne.jpg"/>
          <p:cNvPicPr>
            <a:picLocks noGrp="1" noChangeAspect="1"/>
          </p:cNvPicPr>
          <p:nvPr>
            <p:ph idx="1"/>
          </p:nvPr>
        </p:nvPicPr>
        <p:blipFill>
          <a:blip r:embed="rId2" cstate="print"/>
          <a:stretch>
            <a:fillRect/>
          </a:stretch>
        </p:blipFill>
        <p:spPr>
          <a:xfrm>
            <a:off x="1524000" y="1524000"/>
            <a:ext cx="6096000" cy="4572000"/>
          </a:xfrm>
        </p:spPr>
      </p:pic>
      <p:sp>
        <p:nvSpPr>
          <p:cNvPr id="2" name="Заголовок 1"/>
          <p:cNvSpPr>
            <a:spLocks noGrp="1"/>
          </p:cNvSpPr>
          <p:nvPr>
            <p:ph type="title"/>
          </p:nvPr>
        </p:nvSpPr>
        <p:spPr/>
        <p:txBody>
          <a:bodyPr/>
          <a:lstStyle/>
          <a:p>
            <a:r>
              <a:rPr lang="en-US" dirty="0" err="1" smtClean="0"/>
              <a:t>Mangareva</a:t>
            </a:r>
            <a:r>
              <a:rPr lang="ru-RU" dirty="0" smtClean="0"/>
              <a:t> </a:t>
            </a:r>
            <a:r>
              <a:rPr lang="en-US" dirty="0" err="1" smtClean="0"/>
              <a:t>Vue</a:t>
            </a:r>
            <a:r>
              <a:rPr lang="ru-RU" dirty="0" smtClean="0"/>
              <a:t> </a:t>
            </a:r>
            <a:r>
              <a:rPr lang="en-US" dirty="0" err="1" smtClean="0"/>
              <a:t>aérienne</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5547320"/>
          </a:xfrm>
        </p:spPr>
        <p:txBody>
          <a:bodyPr>
            <a:normAutofit fontScale="92500"/>
          </a:bodyPr>
          <a:lstStyle/>
          <a:p>
            <a:r>
              <a:rPr lang="en-US" b="1" dirty="0" err="1" smtClean="0">
                <a:solidFill>
                  <a:srgbClr val="002060"/>
                </a:solidFill>
              </a:rPr>
              <a:t>Politique</a:t>
            </a:r>
            <a:r>
              <a:rPr lang="en-US" b="1" dirty="0" smtClean="0">
                <a:solidFill>
                  <a:srgbClr val="002060"/>
                </a:solidFill>
              </a:rPr>
              <a:t> et institutions</a:t>
            </a:r>
            <a:endParaRPr lang="ru-RU" b="1" dirty="0" smtClean="0">
              <a:solidFill>
                <a:srgbClr val="002060"/>
              </a:solidFill>
            </a:endParaRPr>
          </a:p>
          <a:p>
            <a:r>
              <a:rPr lang="en-US" dirty="0" smtClean="0"/>
              <a:t>La </a:t>
            </a:r>
            <a:r>
              <a:rPr lang="en-US" dirty="0" err="1" smtClean="0"/>
              <a:t>Polynésie</a:t>
            </a:r>
            <a:r>
              <a:rPr lang="en-US" dirty="0" smtClean="0"/>
              <a:t> </a:t>
            </a:r>
            <a:r>
              <a:rPr lang="en-US" dirty="0" err="1" smtClean="0"/>
              <a:t>française</a:t>
            </a:r>
            <a:r>
              <a:rPr lang="en-US" dirty="0" smtClean="0"/>
              <a:t> </a:t>
            </a:r>
            <a:r>
              <a:rPr lang="en-US" dirty="0" err="1" smtClean="0"/>
              <a:t>est</a:t>
            </a:r>
            <a:r>
              <a:rPr lang="en-US" dirty="0" smtClean="0"/>
              <a:t> </a:t>
            </a:r>
            <a:r>
              <a:rPr lang="en-US" dirty="0" err="1" smtClean="0"/>
              <a:t>une</a:t>
            </a:r>
            <a:r>
              <a:rPr lang="en-US" dirty="0" smtClean="0"/>
              <a:t> </a:t>
            </a:r>
            <a:r>
              <a:rPr lang="en-US" dirty="0" err="1" smtClean="0">
                <a:hlinkClick r:id="rId2" tooltip="Collectivité d'outre-mer"/>
              </a:rPr>
              <a:t>collectivité</a:t>
            </a:r>
            <a:r>
              <a:rPr lang="en-US" dirty="0" smtClean="0">
                <a:hlinkClick r:id="rId2" tooltip="Collectivité d'outre-mer"/>
              </a:rPr>
              <a:t> </a:t>
            </a:r>
            <a:r>
              <a:rPr lang="en-US" dirty="0" err="1" smtClean="0">
                <a:hlinkClick r:id="rId2" tooltip="Collectivité d'outre-mer"/>
              </a:rPr>
              <a:t>d'outre-mer</a:t>
            </a:r>
            <a:r>
              <a:rPr lang="en-US" dirty="0" smtClean="0"/>
              <a:t>, </a:t>
            </a:r>
            <a:r>
              <a:rPr lang="en-US" dirty="0" err="1" smtClean="0"/>
              <a:t>actuellement</a:t>
            </a:r>
            <a:r>
              <a:rPr lang="en-US" dirty="0" smtClean="0"/>
              <a:t> </a:t>
            </a:r>
            <a:r>
              <a:rPr lang="en-US" dirty="0" err="1" smtClean="0"/>
              <a:t>régie</a:t>
            </a:r>
            <a:r>
              <a:rPr lang="en-US" dirty="0" smtClean="0"/>
              <a:t> par </a:t>
            </a:r>
            <a:r>
              <a:rPr lang="en-US" dirty="0" err="1" smtClean="0"/>
              <a:t>l'article</a:t>
            </a:r>
            <a:r>
              <a:rPr lang="en-US" dirty="0" smtClean="0"/>
              <a:t> 74 de la constitution </a:t>
            </a:r>
            <a:r>
              <a:rPr lang="en-US" dirty="0" err="1" smtClean="0"/>
              <a:t>française</a:t>
            </a:r>
            <a:r>
              <a:rPr lang="en-US" dirty="0" smtClean="0"/>
              <a:t> et la </a:t>
            </a:r>
            <a:r>
              <a:rPr lang="en-US" dirty="0" err="1" smtClean="0"/>
              <a:t>Loi</a:t>
            </a:r>
            <a:r>
              <a:rPr lang="en-US" dirty="0" smtClean="0"/>
              <a:t> </a:t>
            </a:r>
            <a:r>
              <a:rPr lang="en-US" dirty="0" err="1" smtClean="0"/>
              <a:t>organique</a:t>
            </a:r>
            <a:r>
              <a:rPr lang="en-US" dirty="0" smtClean="0"/>
              <a:t> n</a:t>
            </a:r>
            <a:r>
              <a:rPr lang="en-US" baseline="30000" dirty="0" smtClean="0"/>
              <a:t>o</a:t>
            </a:r>
            <a:r>
              <a:rPr lang="en-US" dirty="0" smtClean="0"/>
              <a:t> 2004-192 du 27 </a:t>
            </a:r>
            <a:r>
              <a:rPr lang="en-US" dirty="0" err="1" smtClean="0"/>
              <a:t>février</a:t>
            </a:r>
            <a:r>
              <a:rPr lang="en-US" dirty="0" smtClean="0"/>
              <a:t> 2004 </a:t>
            </a:r>
            <a:r>
              <a:rPr lang="en-US" dirty="0" err="1" smtClean="0"/>
              <a:t>portant</a:t>
            </a:r>
            <a:r>
              <a:rPr lang="en-US" dirty="0" smtClean="0"/>
              <a:t> </a:t>
            </a:r>
            <a:r>
              <a:rPr lang="en-US" dirty="0" err="1" smtClean="0"/>
              <a:t>statut</a:t>
            </a:r>
            <a:r>
              <a:rPr lang="en-US" dirty="0" smtClean="0"/>
              <a:t> </a:t>
            </a:r>
            <a:r>
              <a:rPr lang="en-US" dirty="0" err="1" smtClean="0"/>
              <a:t>d'autonomie</a:t>
            </a:r>
            <a:r>
              <a:rPr lang="en-US" dirty="0" smtClean="0"/>
              <a:t> de la </a:t>
            </a:r>
            <a:r>
              <a:rPr lang="en-US" dirty="0" err="1" smtClean="0"/>
              <a:t>Polynésie</a:t>
            </a:r>
            <a:r>
              <a:rPr lang="en-US" dirty="0" smtClean="0"/>
              <a:t> </a:t>
            </a:r>
            <a:r>
              <a:rPr lang="en-US" dirty="0" err="1" smtClean="0"/>
              <a:t>française</a:t>
            </a:r>
            <a:r>
              <a:rPr lang="en-US" dirty="0" smtClean="0"/>
              <a:t> </a:t>
            </a:r>
            <a:r>
              <a:rPr lang="en-US" dirty="0" smtClean="0"/>
              <a:t>. </a:t>
            </a:r>
            <a:r>
              <a:rPr lang="en-US" dirty="0" smtClean="0"/>
              <a:t>Elle </a:t>
            </a:r>
            <a:r>
              <a:rPr lang="en-US" dirty="0" err="1" smtClean="0"/>
              <a:t>bénéficie</a:t>
            </a:r>
            <a:r>
              <a:rPr lang="en-US" dirty="0" smtClean="0"/>
              <a:t> </a:t>
            </a:r>
            <a:r>
              <a:rPr lang="en-US" dirty="0" err="1" smtClean="0"/>
              <a:t>d'une</a:t>
            </a:r>
            <a:r>
              <a:rPr lang="en-US" dirty="0" smtClean="0"/>
              <a:t> large </a:t>
            </a:r>
            <a:r>
              <a:rPr lang="en-US" dirty="0" err="1" smtClean="0"/>
              <a:t>autonomie</a:t>
            </a:r>
            <a:r>
              <a:rPr lang="en-US" dirty="0" smtClean="0"/>
              <a:t> </a:t>
            </a:r>
            <a:r>
              <a:rPr lang="en-US" dirty="0" err="1" smtClean="0"/>
              <a:t>politique</a:t>
            </a:r>
            <a:r>
              <a:rPr lang="en-US" dirty="0" smtClean="0"/>
              <a:t>.</a:t>
            </a:r>
            <a:endParaRPr lang="ru-RU" dirty="0" smtClean="0"/>
          </a:p>
          <a:p>
            <a:r>
              <a:rPr lang="en-US" dirty="0" smtClean="0"/>
              <a:t>Le </a:t>
            </a:r>
            <a:r>
              <a:rPr lang="en-US" dirty="0" err="1" smtClean="0"/>
              <a:t>pouvoir</a:t>
            </a:r>
            <a:r>
              <a:rPr lang="en-US" dirty="0" smtClean="0"/>
              <a:t> </a:t>
            </a:r>
            <a:r>
              <a:rPr lang="en-US" dirty="0" err="1" smtClean="0"/>
              <a:t>réside</a:t>
            </a:r>
            <a:r>
              <a:rPr lang="en-US" dirty="0" smtClean="0"/>
              <a:t> </a:t>
            </a:r>
            <a:r>
              <a:rPr lang="en-US" dirty="0" err="1" smtClean="0"/>
              <a:t>essentiellement</a:t>
            </a:r>
            <a:r>
              <a:rPr lang="en-US" dirty="0" smtClean="0"/>
              <a:t> entre les mains </a:t>
            </a:r>
            <a:r>
              <a:rPr lang="en-US" dirty="0" err="1" smtClean="0"/>
              <a:t>d’une</a:t>
            </a:r>
            <a:r>
              <a:rPr lang="en-US" dirty="0" smtClean="0"/>
              <a:t> </a:t>
            </a:r>
            <a:r>
              <a:rPr lang="en-US" dirty="0" err="1" smtClean="0">
                <a:hlinkClick r:id="rId3" tooltip="Assemblée de la Polynésie française"/>
              </a:rPr>
              <a:t>Assemblée</a:t>
            </a:r>
            <a:r>
              <a:rPr lang="en-US" dirty="0" smtClean="0">
                <a:hlinkClick r:id="rId3" tooltip="Assemblée de la Polynésie française"/>
              </a:rPr>
              <a:t> </a:t>
            </a:r>
            <a:r>
              <a:rPr lang="en-US" dirty="0" err="1" smtClean="0">
                <a:hlinkClick r:id="rId3" tooltip="Assemblée de la Polynésie française"/>
              </a:rPr>
              <a:t>territoriale</a:t>
            </a:r>
            <a:r>
              <a:rPr lang="en-US" dirty="0" smtClean="0"/>
              <a:t> </a:t>
            </a:r>
            <a:r>
              <a:rPr lang="en-US" dirty="0" err="1" smtClean="0"/>
              <a:t>élue</a:t>
            </a:r>
            <a:r>
              <a:rPr lang="en-US" dirty="0" smtClean="0"/>
              <a:t> au suffrage </a:t>
            </a:r>
            <a:r>
              <a:rPr lang="en-US" dirty="0" err="1" smtClean="0"/>
              <a:t>universel</a:t>
            </a:r>
            <a:r>
              <a:rPr lang="en-US" dirty="0" smtClean="0"/>
              <a:t> et </a:t>
            </a:r>
            <a:r>
              <a:rPr lang="en-US" dirty="0" err="1" smtClean="0"/>
              <a:t>possédant</a:t>
            </a:r>
            <a:r>
              <a:rPr lang="en-US" dirty="0" smtClean="0"/>
              <a:t> le </a:t>
            </a:r>
            <a:r>
              <a:rPr lang="en-US" dirty="0" err="1" smtClean="0"/>
              <a:t>pouvoir</a:t>
            </a:r>
            <a:r>
              <a:rPr lang="en-US" dirty="0" smtClean="0"/>
              <a:t> </a:t>
            </a:r>
            <a:r>
              <a:rPr lang="en-US" dirty="0" err="1" smtClean="0"/>
              <a:t>délibérant</a:t>
            </a:r>
            <a:r>
              <a:rPr lang="en-US" dirty="0" smtClean="0"/>
              <a:t>.</a:t>
            </a:r>
            <a:br>
              <a:rPr lang="en-US" dirty="0" smtClean="0"/>
            </a:br>
            <a:r>
              <a:rPr lang="en-US" dirty="0" err="1" smtClean="0"/>
              <a:t>L’organe</a:t>
            </a:r>
            <a:r>
              <a:rPr lang="en-US" dirty="0" smtClean="0"/>
              <a:t> </a:t>
            </a:r>
            <a:r>
              <a:rPr lang="en-US" dirty="0" err="1" smtClean="0"/>
              <a:t>exécutif</a:t>
            </a:r>
            <a:r>
              <a:rPr lang="en-US" dirty="0" smtClean="0"/>
              <a:t> </a:t>
            </a:r>
            <a:r>
              <a:rPr lang="en-US" dirty="0" err="1" smtClean="0"/>
              <a:t>est</a:t>
            </a:r>
            <a:r>
              <a:rPr lang="en-US" dirty="0" smtClean="0"/>
              <a:t> </a:t>
            </a:r>
            <a:r>
              <a:rPr lang="en-US" dirty="0" err="1" smtClean="0"/>
              <a:t>constitué</a:t>
            </a:r>
            <a:r>
              <a:rPr lang="en-US" dirty="0" smtClean="0"/>
              <a:t> par le </a:t>
            </a:r>
            <a:r>
              <a:rPr lang="en-US" dirty="0" err="1" smtClean="0">
                <a:hlinkClick r:id="rId4" tooltip="Gouvernement de la Polynésie française"/>
              </a:rPr>
              <a:t>gouvernement</a:t>
            </a:r>
            <a:r>
              <a:rPr lang="en-US" dirty="0" smtClean="0"/>
              <a:t> (</a:t>
            </a:r>
            <a:r>
              <a:rPr lang="en-US" dirty="0" err="1" smtClean="0"/>
              <a:t>anciennement</a:t>
            </a:r>
            <a:r>
              <a:rPr lang="en-US" dirty="0" smtClean="0"/>
              <a:t> </a:t>
            </a:r>
            <a:r>
              <a:rPr lang="en-US" dirty="0" err="1" smtClean="0"/>
              <a:t>conseil</a:t>
            </a:r>
            <a:r>
              <a:rPr lang="en-US" dirty="0" smtClean="0"/>
              <a:t> de </a:t>
            </a:r>
            <a:r>
              <a:rPr lang="en-US" dirty="0" err="1" smtClean="0"/>
              <a:t>gouvernement</a:t>
            </a:r>
            <a:r>
              <a:rPr lang="en-US" dirty="0" smtClean="0"/>
              <a:t>) </a:t>
            </a:r>
            <a:r>
              <a:rPr lang="en-US" dirty="0" err="1" smtClean="0"/>
              <a:t>placé</a:t>
            </a:r>
            <a:r>
              <a:rPr lang="en-US" dirty="0" smtClean="0"/>
              <a:t> </a:t>
            </a:r>
            <a:r>
              <a:rPr lang="en-US" dirty="0" err="1" smtClean="0"/>
              <a:t>sous</a:t>
            </a:r>
            <a:r>
              <a:rPr lang="en-US" dirty="0" smtClean="0"/>
              <a:t> le </a:t>
            </a:r>
            <a:r>
              <a:rPr lang="en-US" dirty="0" err="1" smtClean="0"/>
              <a:t>contrôle</a:t>
            </a:r>
            <a:r>
              <a:rPr lang="en-US" dirty="0" smtClean="0"/>
              <a:t> de </a:t>
            </a:r>
            <a:r>
              <a:rPr lang="en-US" dirty="0" err="1" smtClean="0"/>
              <a:t>l'Assemblée</a:t>
            </a:r>
            <a:r>
              <a:rPr lang="en-US" dirty="0" smtClean="0"/>
              <a:t> et </a:t>
            </a:r>
            <a:r>
              <a:rPr lang="en-US" dirty="0" err="1" smtClean="0"/>
              <a:t>présidé</a:t>
            </a:r>
            <a:r>
              <a:rPr lang="en-US" dirty="0" smtClean="0"/>
              <a:t> par le </a:t>
            </a:r>
            <a:r>
              <a:rPr lang="en-US" dirty="0" err="1" smtClean="0">
                <a:hlinkClick r:id="rId5" tooltip="Président de la Polynésie française"/>
              </a:rPr>
              <a:t>président</a:t>
            </a:r>
            <a:r>
              <a:rPr lang="en-US" dirty="0" smtClean="0">
                <a:hlinkClick r:id="rId5" tooltip="Président de la Polynésie française"/>
              </a:rPr>
              <a:t> de la </a:t>
            </a:r>
            <a:r>
              <a:rPr lang="en-US" dirty="0" err="1" smtClean="0">
                <a:hlinkClick r:id="rId5" tooltip="Président de la Polynésie française"/>
              </a:rPr>
              <a:t>Polynésie</a:t>
            </a:r>
            <a:r>
              <a:rPr lang="en-US" dirty="0" smtClean="0">
                <a:hlinkClick r:id="rId5" tooltip="Président de la Polynésie française"/>
              </a:rPr>
              <a:t> </a:t>
            </a:r>
            <a:r>
              <a:rPr lang="en-US" dirty="0" err="1" smtClean="0">
                <a:hlinkClick r:id="rId5" tooltip="Président de la Polynésie française"/>
              </a:rPr>
              <a:t>française</a:t>
            </a:r>
            <a:r>
              <a:rPr lang="en-US" dirty="0" smtClean="0"/>
              <a:t> qui </a:t>
            </a:r>
            <a:r>
              <a:rPr lang="en-US" dirty="0" err="1" smtClean="0"/>
              <a:t>est</a:t>
            </a:r>
            <a:r>
              <a:rPr lang="en-US" dirty="0" smtClean="0"/>
              <a:t> </a:t>
            </a:r>
            <a:r>
              <a:rPr lang="en-US" dirty="0" err="1" smtClean="0"/>
              <a:t>élu</a:t>
            </a:r>
            <a:r>
              <a:rPr lang="en-US" dirty="0" smtClean="0"/>
              <a:t> par </a:t>
            </a:r>
            <a:r>
              <a:rPr lang="en-US" dirty="0" err="1" smtClean="0"/>
              <a:t>cette</a:t>
            </a:r>
            <a:r>
              <a:rPr lang="en-US" dirty="0" smtClean="0"/>
              <a:t> </a:t>
            </a:r>
            <a:r>
              <a:rPr lang="en-US" dirty="0" err="1" smtClean="0"/>
              <a:t>dernière</a:t>
            </a:r>
            <a:r>
              <a:rPr lang="en-US" dirty="0" smtClean="0"/>
              <a:t>.</a:t>
            </a:r>
            <a:endParaRPr lang="ru-RU" dirty="0" smtClean="0"/>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Plage_d'Avea_Huahine.jpg"/>
          <p:cNvPicPr>
            <a:picLocks noGrp="1" noChangeAspect="1"/>
          </p:cNvPicPr>
          <p:nvPr>
            <p:ph idx="1"/>
          </p:nvPr>
        </p:nvPicPr>
        <p:blipFill>
          <a:blip r:embed="rId2" cstate="print"/>
          <a:stretch>
            <a:fillRect/>
          </a:stretch>
        </p:blipFill>
        <p:spPr>
          <a:xfrm>
            <a:off x="611560" y="1846326"/>
            <a:ext cx="7632848" cy="3927348"/>
          </a:xfrm>
        </p:spPr>
      </p:pic>
      <p:sp>
        <p:nvSpPr>
          <p:cNvPr id="3" name="Заголовок 2"/>
          <p:cNvSpPr>
            <a:spLocks noGrp="1"/>
          </p:cNvSpPr>
          <p:nvPr>
            <p:ph type="title"/>
          </p:nvPr>
        </p:nvSpPr>
        <p:spPr/>
        <p:txBody>
          <a:bodyPr/>
          <a:lstStyle/>
          <a:p>
            <a:r>
              <a:rPr lang="en-US" dirty="0" err="1" smtClean="0"/>
              <a:t>Plage</a:t>
            </a:r>
            <a:r>
              <a:rPr lang="ru-RU" dirty="0" smtClean="0"/>
              <a:t> </a:t>
            </a:r>
            <a:r>
              <a:rPr lang="en-US" dirty="0" err="1" smtClean="0"/>
              <a:t>d'Avea</a:t>
            </a:r>
            <a:r>
              <a:rPr lang="ru-RU" dirty="0" smtClean="0"/>
              <a:t> </a:t>
            </a:r>
            <a:r>
              <a:rPr lang="en-US" dirty="0" err="1" smtClean="0"/>
              <a:t>Huahine</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764704"/>
            <a:ext cx="8229600" cy="5331296"/>
          </a:xfrm>
        </p:spPr>
        <p:txBody>
          <a:bodyPr>
            <a:normAutofit/>
          </a:bodyPr>
          <a:lstStyle/>
          <a:p>
            <a:r>
              <a:rPr lang="en-US" b="1" dirty="0" err="1" smtClean="0"/>
              <a:t>Climat</a:t>
            </a:r>
            <a:r>
              <a:rPr lang="en-US" b="1" dirty="0" smtClean="0"/>
              <a:t> </a:t>
            </a:r>
            <a:endParaRPr lang="ru-RU" dirty="0" smtClean="0"/>
          </a:p>
          <a:p>
            <a:r>
              <a:rPr lang="en-US" dirty="0" smtClean="0"/>
              <a:t>Du fait de la situation </a:t>
            </a:r>
            <a:r>
              <a:rPr lang="en-US" dirty="0" err="1" smtClean="0"/>
              <a:t>dispersée</a:t>
            </a:r>
            <a:r>
              <a:rPr lang="en-US" dirty="0" smtClean="0"/>
              <a:t> des </a:t>
            </a:r>
            <a:r>
              <a:rPr lang="en-US" dirty="0" err="1" smtClean="0"/>
              <a:t>différents</a:t>
            </a:r>
            <a:r>
              <a:rPr lang="en-US" dirty="0" smtClean="0"/>
              <a:t> </a:t>
            </a:r>
            <a:r>
              <a:rPr lang="en-US" dirty="0" err="1" smtClean="0"/>
              <a:t>archipels</a:t>
            </a:r>
            <a:r>
              <a:rPr lang="en-US" dirty="0" smtClean="0"/>
              <a:t> </a:t>
            </a:r>
            <a:r>
              <a:rPr lang="en-US" dirty="0" err="1" smtClean="0"/>
              <a:t>sur</a:t>
            </a:r>
            <a:r>
              <a:rPr lang="en-US" dirty="0" smtClean="0"/>
              <a:t> </a:t>
            </a:r>
            <a:r>
              <a:rPr lang="en-US" dirty="0" err="1" smtClean="0"/>
              <a:t>plusieurs</a:t>
            </a:r>
            <a:r>
              <a:rPr lang="en-US" dirty="0" smtClean="0"/>
              <a:t> </a:t>
            </a:r>
            <a:r>
              <a:rPr lang="en-US" dirty="0" err="1" smtClean="0"/>
              <a:t>centaines</a:t>
            </a:r>
            <a:r>
              <a:rPr lang="en-US" dirty="0" smtClean="0"/>
              <a:t> de </a:t>
            </a:r>
            <a:r>
              <a:rPr lang="en-US" dirty="0" err="1" smtClean="0"/>
              <a:t>kilomètres</a:t>
            </a:r>
            <a:r>
              <a:rPr lang="en-US" dirty="0" smtClean="0"/>
              <a:t>, entre le 8</a:t>
            </a:r>
            <a:r>
              <a:rPr lang="en-US" baseline="30000" dirty="0" smtClean="0"/>
              <a:t>e</a:t>
            </a:r>
            <a:r>
              <a:rPr lang="en-US" dirty="0" smtClean="0"/>
              <a:t> et le 27</a:t>
            </a:r>
            <a:r>
              <a:rPr lang="en-US" baseline="30000" dirty="0" smtClean="0"/>
              <a:t>e</a:t>
            </a:r>
            <a:r>
              <a:rPr lang="en-US" dirty="0" smtClean="0"/>
              <a:t> </a:t>
            </a:r>
            <a:r>
              <a:rPr lang="en-US" dirty="0" err="1" smtClean="0"/>
              <a:t>degré</a:t>
            </a:r>
            <a:r>
              <a:rPr lang="en-US" dirty="0" smtClean="0"/>
              <a:t> de latitude </a:t>
            </a:r>
            <a:r>
              <a:rPr lang="en-US" dirty="0" err="1" smtClean="0"/>
              <a:t>sud</a:t>
            </a:r>
            <a:r>
              <a:rPr lang="en-US" dirty="0" smtClean="0"/>
              <a:t>, la </a:t>
            </a:r>
            <a:r>
              <a:rPr lang="en-US" dirty="0" err="1" smtClean="0"/>
              <a:t>Polynésie</a:t>
            </a:r>
            <a:r>
              <a:rPr lang="en-US" dirty="0" smtClean="0"/>
              <a:t> </a:t>
            </a:r>
            <a:r>
              <a:rPr lang="en-US" dirty="0" err="1" smtClean="0"/>
              <a:t>française</a:t>
            </a:r>
            <a:r>
              <a:rPr lang="en-US" dirty="0" smtClean="0"/>
              <a:t> ne </a:t>
            </a:r>
            <a:r>
              <a:rPr lang="en-US" dirty="0" err="1" smtClean="0"/>
              <a:t>peut</a:t>
            </a:r>
            <a:r>
              <a:rPr lang="en-US" dirty="0" smtClean="0"/>
              <a:t> pas </a:t>
            </a:r>
            <a:r>
              <a:rPr lang="en-US" dirty="0" err="1" smtClean="0"/>
              <a:t>être</a:t>
            </a:r>
            <a:r>
              <a:rPr lang="en-US" dirty="0" smtClean="0"/>
              <a:t> </a:t>
            </a:r>
            <a:r>
              <a:rPr lang="en-US" dirty="0" err="1" smtClean="0"/>
              <a:t>résumée</a:t>
            </a:r>
            <a:r>
              <a:rPr lang="en-US" dirty="0" smtClean="0"/>
              <a:t> à </a:t>
            </a:r>
            <a:r>
              <a:rPr lang="en-US" dirty="0" err="1" smtClean="0"/>
              <a:t>une</a:t>
            </a:r>
            <a:r>
              <a:rPr lang="en-US" dirty="0" smtClean="0"/>
              <a:t> </a:t>
            </a:r>
            <a:r>
              <a:rPr lang="en-US" dirty="0" err="1" smtClean="0"/>
              <a:t>seule</a:t>
            </a:r>
            <a:r>
              <a:rPr lang="en-US" dirty="0" smtClean="0"/>
              <a:t> zone </a:t>
            </a:r>
            <a:r>
              <a:rPr lang="en-US" dirty="0" err="1" smtClean="0"/>
              <a:t>climatique</a:t>
            </a:r>
            <a:r>
              <a:rPr lang="en-US" dirty="0" smtClean="0"/>
              <a:t>.</a:t>
            </a:r>
            <a:endParaRPr lang="ru-RU" dirty="0" smtClean="0"/>
          </a:p>
          <a:p>
            <a:r>
              <a:rPr lang="en-US" dirty="0" err="1" smtClean="0"/>
              <a:t>Ainsi</a:t>
            </a:r>
            <a:r>
              <a:rPr lang="en-US" dirty="0" smtClean="0"/>
              <a:t>, le </a:t>
            </a:r>
            <a:r>
              <a:rPr lang="en-US" dirty="0" err="1" smtClean="0"/>
              <a:t>nord</a:t>
            </a:r>
            <a:r>
              <a:rPr lang="en-US" dirty="0" smtClean="0"/>
              <a:t> de </a:t>
            </a:r>
            <a:r>
              <a:rPr lang="en-US" dirty="0" err="1" smtClean="0"/>
              <a:t>l'archipel</a:t>
            </a:r>
            <a:r>
              <a:rPr lang="en-US" dirty="0" smtClean="0"/>
              <a:t> des Marquises </a:t>
            </a:r>
            <a:r>
              <a:rPr lang="en-US" dirty="0" err="1" smtClean="0"/>
              <a:t>connaît</a:t>
            </a:r>
            <a:r>
              <a:rPr lang="en-US" dirty="0" smtClean="0"/>
              <a:t> </a:t>
            </a:r>
            <a:r>
              <a:rPr lang="en-US" dirty="0" err="1" smtClean="0"/>
              <a:t>plutôt</a:t>
            </a:r>
            <a:r>
              <a:rPr lang="en-US" dirty="0" smtClean="0"/>
              <a:t> un type de temps tropical </a:t>
            </a:r>
            <a:r>
              <a:rPr lang="en-US" dirty="0" err="1" smtClean="0"/>
              <a:t>aride</a:t>
            </a:r>
            <a:r>
              <a:rPr lang="en-US" dirty="0" smtClean="0"/>
              <a:t> </a:t>
            </a:r>
            <a:r>
              <a:rPr lang="en-US" dirty="0" err="1" smtClean="0"/>
              <a:t>alors</a:t>
            </a:r>
            <a:r>
              <a:rPr lang="en-US" dirty="0" smtClean="0"/>
              <a:t> </a:t>
            </a:r>
            <a:r>
              <a:rPr lang="en-US" dirty="0" err="1" smtClean="0"/>
              <a:t>que</a:t>
            </a:r>
            <a:r>
              <a:rPr lang="en-US" dirty="0" smtClean="0"/>
              <a:t> le </a:t>
            </a:r>
            <a:r>
              <a:rPr lang="en-US" dirty="0" err="1" smtClean="0"/>
              <a:t>sud</a:t>
            </a:r>
            <a:r>
              <a:rPr lang="en-US" dirty="0" smtClean="0"/>
              <a:t> de </a:t>
            </a:r>
            <a:r>
              <a:rPr lang="en-US" dirty="0" err="1" smtClean="0"/>
              <a:t>l'archipel</a:t>
            </a:r>
            <a:r>
              <a:rPr lang="en-US" dirty="0" smtClean="0"/>
              <a:t> des </a:t>
            </a:r>
            <a:r>
              <a:rPr lang="en-US" dirty="0" err="1" smtClean="0"/>
              <a:t>Australes</a:t>
            </a:r>
            <a:r>
              <a:rPr lang="en-US" dirty="0" smtClean="0"/>
              <a:t> </a:t>
            </a:r>
            <a:r>
              <a:rPr lang="en-US" dirty="0" err="1" smtClean="0"/>
              <a:t>est</a:t>
            </a:r>
            <a:r>
              <a:rPr lang="en-US" dirty="0" smtClean="0"/>
              <a:t> </a:t>
            </a:r>
            <a:r>
              <a:rPr lang="en-US" dirty="0" err="1" smtClean="0"/>
              <a:t>plutôt</a:t>
            </a:r>
            <a:r>
              <a:rPr lang="en-US" dirty="0" smtClean="0"/>
              <a:t> </a:t>
            </a:r>
            <a:r>
              <a:rPr lang="en-US" dirty="0" err="1" smtClean="0"/>
              <a:t>soumis</a:t>
            </a:r>
            <a:r>
              <a:rPr lang="en-US" dirty="0" smtClean="0"/>
              <a:t> à un type de temps des </a:t>
            </a:r>
            <a:r>
              <a:rPr lang="en-US" dirty="0" err="1" smtClean="0"/>
              <a:t>moyennes</a:t>
            </a:r>
            <a:r>
              <a:rPr lang="en-US" dirty="0" smtClean="0"/>
              <a:t> latitudes</a:t>
            </a:r>
            <a:r>
              <a:rPr lang="en-US" baseline="30000" dirty="0" smtClean="0">
                <a:hlinkClick r:id="rId2"/>
              </a:rPr>
              <a:t>15</a:t>
            </a:r>
            <a:r>
              <a:rPr lang="en-US" dirty="0" smtClean="0"/>
              <a:t>. </a:t>
            </a:r>
            <a:r>
              <a:rPr lang="en-US" dirty="0" err="1" smtClean="0"/>
              <a:t>Deux</a:t>
            </a:r>
            <a:r>
              <a:rPr lang="en-US" dirty="0" smtClean="0"/>
              <a:t> </a:t>
            </a:r>
            <a:r>
              <a:rPr lang="en-US" dirty="0" err="1" smtClean="0"/>
              <a:t>grandes</a:t>
            </a:r>
            <a:r>
              <a:rPr lang="en-US" dirty="0" smtClean="0"/>
              <a:t> </a:t>
            </a:r>
            <a:r>
              <a:rPr lang="en-US" dirty="0" err="1" smtClean="0"/>
              <a:t>saisons</a:t>
            </a:r>
            <a:r>
              <a:rPr lang="en-US" dirty="0" smtClean="0"/>
              <a:t> se </a:t>
            </a:r>
            <a:r>
              <a:rPr lang="en-US" dirty="0" err="1" smtClean="0"/>
              <a:t>distinguent</a:t>
            </a:r>
            <a:r>
              <a:rPr lang="en-US" dirty="0" smtClean="0"/>
              <a:t> :</a:t>
            </a:r>
            <a:endParaRPr lang="ru-RU" dirty="0" smtClean="0"/>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Tauna.jpg"/>
          <p:cNvPicPr>
            <a:picLocks noGrp="1" noChangeAspect="1"/>
          </p:cNvPicPr>
          <p:nvPr>
            <p:ph idx="1"/>
          </p:nvPr>
        </p:nvPicPr>
        <p:blipFill>
          <a:blip r:embed="rId2" cstate="print"/>
          <a:stretch>
            <a:fillRect/>
          </a:stretch>
        </p:blipFill>
        <p:spPr>
          <a:xfrm>
            <a:off x="1505830" y="1524000"/>
            <a:ext cx="6132340" cy="4572000"/>
          </a:xfrm>
        </p:spPr>
      </p:pic>
      <p:sp>
        <p:nvSpPr>
          <p:cNvPr id="3" name="Заголовок 2"/>
          <p:cNvSpPr>
            <a:spLocks noGrp="1"/>
          </p:cNvSpPr>
          <p:nvPr>
            <p:ph type="title"/>
          </p:nvPr>
        </p:nvSpPr>
        <p:spPr/>
        <p:txBody>
          <a:bodyPr/>
          <a:lstStyle/>
          <a:p>
            <a:r>
              <a:rPr lang="en-US" dirty="0" err="1" smtClean="0"/>
              <a:t>Tauna</a:t>
            </a:r>
            <a:endParaRPr lang="ru-RU"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7084814CD35F9E4FB9BEF72EB4339178" ma:contentTypeVersion="0" ma:contentTypeDescription="Создание документа." ma:contentTypeScope="" ma:versionID="39a715d14aaaf50f8ecea1512668234f">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02CBF7-D78E-4E53-ABD9-E2040B148DED}"/>
</file>

<file path=customXml/itemProps2.xml><?xml version="1.0" encoding="utf-8"?>
<ds:datastoreItem xmlns:ds="http://schemas.openxmlformats.org/officeDocument/2006/customXml" ds:itemID="{37B6CFE1-A514-43FF-9B6C-77760D58AA76}"/>
</file>

<file path=customXml/itemProps3.xml><?xml version="1.0" encoding="utf-8"?>
<ds:datastoreItem xmlns:ds="http://schemas.openxmlformats.org/officeDocument/2006/customXml" ds:itemID="{2AB92609-A162-4875-A087-EE5CF90FB2F6}"/>
</file>

<file path=docProps/app.xml><?xml version="1.0" encoding="utf-8"?>
<Properties xmlns="http://schemas.openxmlformats.org/officeDocument/2006/extended-properties" xmlns:vt="http://schemas.openxmlformats.org/officeDocument/2006/docPropsVTypes">
  <Template>Paper</Template>
  <TotalTime>101</TotalTime>
  <Words>233</Words>
  <Application>Microsoft Office PowerPoint</Application>
  <PresentationFormat>Экран (4:3)</PresentationFormat>
  <Paragraphs>19</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Бумажная</vt:lpstr>
      <vt:lpstr>La Polynésie française</vt:lpstr>
      <vt:lpstr>Слайд 2</vt:lpstr>
      <vt:lpstr>Drapeau</vt:lpstr>
      <vt:lpstr>Слайд 4</vt:lpstr>
      <vt:lpstr>Mangareva Vue aérienne</vt:lpstr>
      <vt:lpstr>Слайд 6</vt:lpstr>
      <vt:lpstr>Plage d'Avea Huahine</vt:lpstr>
      <vt:lpstr>Слайд 8</vt:lpstr>
      <vt:lpstr>Tauna</vt:lpstr>
      <vt:lpstr>Слайд 10</vt:lpstr>
      <vt:lpstr>Moorea</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Юлия</dc:creator>
  <cp:lastModifiedBy>Юлия</cp:lastModifiedBy>
  <cp:revision>10</cp:revision>
  <dcterms:created xsi:type="dcterms:W3CDTF">2016-12-28T19:00:05Z</dcterms:created>
  <dcterms:modified xsi:type="dcterms:W3CDTF">2016-12-28T20:41:20Z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0x0101007084814CD35F9E4FB9BEF72EB4339178</vt:lpwstr>
  </property>
</Properties>
</file>