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7" d="100"/>
          <a:sy n="77" d="100"/>
        </p:scale>
        <p:origin x="68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46C011C-2EF6-4899-83EC-A64713F9895C}" type="datetimeFigureOut">
              <a:rPr lang="ru-RU" smtClean="0"/>
              <a:t>18.09.2016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2847513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6C011C-2EF6-4899-83EC-A64713F9895C}" type="datetimeFigureOut">
              <a:rPr lang="ru-RU" smtClean="0"/>
              <a:t>18.09.2016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3300378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6C011C-2EF6-4899-83EC-A64713F9895C}" type="datetimeFigureOut">
              <a:rPr lang="ru-RU" smtClean="0"/>
              <a:t>18.09.2016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1676724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46C011C-2EF6-4899-83EC-A64713F9895C}" type="datetimeFigureOut">
              <a:rPr lang="ru-RU" smtClean="0"/>
              <a:t>18.09.2016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2470262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46C011C-2EF6-4899-83EC-A64713F9895C}" type="datetimeFigureOut">
              <a:rPr lang="ru-RU" smtClean="0"/>
              <a:t>18.09.2016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400013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46C011C-2EF6-4899-83EC-A64713F9895C}" type="datetimeFigureOut">
              <a:rPr lang="ru-RU" smtClean="0"/>
              <a:t>18.09.2016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212585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46C011C-2EF6-4899-83EC-A64713F9895C}" type="datetimeFigureOut">
              <a:rPr lang="ru-RU" smtClean="0"/>
              <a:t>18.09.2016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104422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46C011C-2EF6-4899-83EC-A64713F9895C}" type="datetimeFigureOut">
              <a:rPr lang="ru-RU" smtClean="0"/>
              <a:t>18.09.2016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1906162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46C011C-2EF6-4899-83EC-A64713F9895C}" type="datetimeFigureOut">
              <a:rPr lang="ru-RU" smtClean="0"/>
              <a:t>18.09.2016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262218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46C011C-2EF6-4899-83EC-A64713F9895C}" type="datetimeFigureOut">
              <a:rPr lang="ru-RU" smtClean="0"/>
              <a:t>18.09.2016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3328108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A46C011C-2EF6-4899-83EC-A64713F9895C}" type="datetimeFigureOut">
              <a:rPr lang="ru-RU" smtClean="0"/>
              <a:t>18.09.2016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8ED8E84-7FF3-42CA-902B-FD75E1FBAC84}" type="slidenum">
              <a:rPr lang="ru-RU" smtClean="0"/>
              <a:t>‹#›</a:t>
            </a:fld>
            <a:endParaRPr lang="ru-RU"/>
          </a:p>
        </p:txBody>
      </p:sp>
    </p:spTree>
    <p:extLst>
      <p:ext uri="{BB962C8B-B14F-4D97-AF65-F5344CB8AC3E}">
        <p14:creationId xmlns:p14="http://schemas.microsoft.com/office/powerpoint/2010/main" val="409417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C011C-2EF6-4899-83EC-A64713F9895C}" type="datetimeFigureOut">
              <a:rPr lang="ru-RU" smtClean="0"/>
              <a:t>18.09.2016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ED8E84-7FF3-42CA-902B-FD75E1FBAC84}" type="slidenum">
              <a:rPr lang="ru-RU" smtClean="0"/>
              <a:t>‹#›</a:t>
            </a:fld>
            <a:endParaRPr lang="ru-RU"/>
          </a:p>
        </p:txBody>
      </p:sp>
    </p:spTree>
    <p:extLst>
      <p:ext uri="{BB962C8B-B14F-4D97-AF65-F5344CB8AC3E}">
        <p14:creationId xmlns:p14="http://schemas.microsoft.com/office/powerpoint/2010/main" val="3465494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532340" y="0"/>
            <a:ext cx="10684701" cy="646331"/>
          </a:xfrm>
          <a:prstGeom prst="rect">
            <a:avLst/>
          </a:prstGeom>
          <a:noFill/>
        </p:spPr>
        <p:txBody>
          <a:bodyPr wrap="square" rtlCol="0">
            <a:spAutoFit/>
          </a:bodyPr>
          <a:lstStyle/>
          <a:p>
            <a:r>
              <a:rPr lang="en-US" u="sng" dirty="0"/>
              <a:t>Les </a:t>
            </a:r>
            <a:r>
              <a:rPr lang="en-US" u="sng" dirty="0" err="1"/>
              <a:t>principaux</a:t>
            </a:r>
            <a:r>
              <a:rPr lang="en-US" u="sng" dirty="0"/>
              <a:t> </a:t>
            </a:r>
            <a:r>
              <a:rPr lang="en-US" u="sng" dirty="0" err="1"/>
              <a:t>partis</a:t>
            </a:r>
            <a:r>
              <a:rPr lang="en-US" u="sng" dirty="0"/>
              <a:t> </a:t>
            </a:r>
            <a:r>
              <a:rPr lang="en-US" u="sng" dirty="0" err="1"/>
              <a:t>politiques</a:t>
            </a:r>
            <a:r>
              <a:rPr lang="en-US" u="sng" dirty="0"/>
              <a:t> </a:t>
            </a:r>
            <a:r>
              <a:rPr lang="en-US" u="sng" dirty="0" err="1"/>
              <a:t>en</a:t>
            </a:r>
            <a:r>
              <a:rPr lang="en-US" u="sng" dirty="0"/>
              <a:t> France</a:t>
            </a:r>
            <a:endParaRPr lang="ru-RU" dirty="0"/>
          </a:p>
          <a:p>
            <a:endParaRPr lang="ru-RU" dirty="0"/>
          </a:p>
        </p:txBody>
      </p:sp>
      <p:sp>
        <p:nvSpPr>
          <p:cNvPr id="7" name="TextBox 6"/>
          <p:cNvSpPr txBox="1"/>
          <p:nvPr/>
        </p:nvSpPr>
        <p:spPr>
          <a:xfrm>
            <a:off x="1653436" y="751562"/>
            <a:ext cx="8993687" cy="1477328"/>
          </a:xfrm>
          <a:prstGeom prst="rect">
            <a:avLst/>
          </a:prstGeom>
          <a:noFill/>
        </p:spPr>
        <p:txBody>
          <a:bodyPr wrap="square" rtlCol="0">
            <a:spAutoFit/>
          </a:bodyPr>
          <a:lstStyle/>
          <a:p>
            <a:r>
              <a:rPr lang="en-US" dirty="0"/>
              <a:t>La </a:t>
            </a:r>
            <a:r>
              <a:rPr lang="en-US" dirty="0" err="1"/>
              <a:t>politique</a:t>
            </a:r>
            <a:r>
              <a:rPr lang="en-US" dirty="0"/>
              <a:t> </a:t>
            </a:r>
            <a:r>
              <a:rPr lang="en-US" dirty="0" err="1"/>
              <a:t>française</a:t>
            </a:r>
            <a:r>
              <a:rPr lang="en-US" dirty="0"/>
              <a:t> </a:t>
            </a:r>
            <a:r>
              <a:rPr lang="en-US" dirty="0" err="1"/>
              <a:t>est</a:t>
            </a:r>
            <a:r>
              <a:rPr lang="en-US" dirty="0"/>
              <a:t> </a:t>
            </a:r>
            <a:r>
              <a:rPr lang="en-US" dirty="0" err="1"/>
              <a:t>scindée</a:t>
            </a:r>
            <a:r>
              <a:rPr lang="en-US" dirty="0"/>
              <a:t> </a:t>
            </a:r>
            <a:r>
              <a:rPr lang="en-US" dirty="0" err="1"/>
              <a:t>en</a:t>
            </a:r>
            <a:r>
              <a:rPr lang="en-US" dirty="0"/>
              <a:t> </a:t>
            </a:r>
            <a:r>
              <a:rPr lang="en-US" dirty="0" err="1"/>
              <a:t>deux</a:t>
            </a:r>
            <a:r>
              <a:rPr lang="en-US" dirty="0"/>
              <a:t> </a:t>
            </a:r>
            <a:r>
              <a:rPr lang="en-US" dirty="0" err="1"/>
              <a:t>groupes</a:t>
            </a:r>
            <a:r>
              <a:rPr lang="en-US" dirty="0"/>
              <a:t> </a:t>
            </a:r>
            <a:r>
              <a:rPr lang="en-US" dirty="0" err="1"/>
              <a:t>distincts</a:t>
            </a:r>
            <a:r>
              <a:rPr lang="en-US" dirty="0"/>
              <a:t> qui </a:t>
            </a:r>
            <a:r>
              <a:rPr lang="en-US" dirty="0" err="1"/>
              <a:t>s’opposent</a:t>
            </a:r>
            <a:r>
              <a:rPr lang="en-US" dirty="0"/>
              <a:t> </a:t>
            </a:r>
            <a:r>
              <a:rPr lang="en-US" dirty="0" err="1"/>
              <a:t>idéologiquement</a:t>
            </a:r>
            <a:r>
              <a:rPr lang="en-US" dirty="0"/>
              <a:t>. </a:t>
            </a:r>
            <a:r>
              <a:rPr lang="en-US" dirty="0" err="1"/>
              <a:t>Ces</a:t>
            </a:r>
            <a:r>
              <a:rPr lang="en-US" dirty="0"/>
              <a:t> </a:t>
            </a:r>
            <a:r>
              <a:rPr lang="en-US" dirty="0" err="1"/>
              <a:t>deux</a:t>
            </a:r>
            <a:r>
              <a:rPr lang="en-US" dirty="0"/>
              <a:t> blocs </a:t>
            </a:r>
            <a:r>
              <a:rPr lang="en-US" dirty="0" err="1"/>
              <a:t>sont</a:t>
            </a:r>
            <a:r>
              <a:rPr lang="en-US" dirty="0"/>
              <a:t> les </a:t>
            </a:r>
            <a:r>
              <a:rPr lang="en-US" dirty="0" err="1"/>
              <a:t>conservateurs</a:t>
            </a:r>
            <a:r>
              <a:rPr lang="en-US" dirty="0"/>
              <a:t> et les </a:t>
            </a:r>
            <a:r>
              <a:rPr lang="en-US" dirty="0" err="1"/>
              <a:t>socialistes</a:t>
            </a:r>
            <a:r>
              <a:rPr lang="en-US" dirty="0"/>
              <a:t>. </a:t>
            </a:r>
            <a:r>
              <a:rPr lang="en-US" dirty="0" err="1"/>
              <a:t>Ils</a:t>
            </a:r>
            <a:r>
              <a:rPr lang="en-US" dirty="0"/>
              <a:t> </a:t>
            </a:r>
            <a:r>
              <a:rPr lang="en-US" dirty="0" err="1"/>
              <a:t>sont</a:t>
            </a:r>
            <a:r>
              <a:rPr lang="en-US" dirty="0"/>
              <a:t> </a:t>
            </a:r>
            <a:r>
              <a:rPr lang="en-US" dirty="0" err="1"/>
              <a:t>communément</a:t>
            </a:r>
            <a:r>
              <a:rPr lang="en-US" dirty="0"/>
              <a:t> </a:t>
            </a:r>
            <a:r>
              <a:rPr lang="en-US" dirty="0" err="1"/>
              <a:t>appelés</a:t>
            </a:r>
            <a:r>
              <a:rPr lang="en-US" dirty="0"/>
              <a:t>, pour les premiers la “</a:t>
            </a:r>
            <a:r>
              <a:rPr lang="en-US" dirty="0" err="1"/>
              <a:t>droite</a:t>
            </a:r>
            <a:r>
              <a:rPr lang="en-US" dirty="0"/>
              <a:t>”, et pour les seconds la “gauche” </a:t>
            </a:r>
            <a:r>
              <a:rPr lang="en-US" dirty="0" err="1"/>
              <a:t>en</a:t>
            </a:r>
            <a:r>
              <a:rPr lang="en-US" dirty="0"/>
              <a:t> </a:t>
            </a:r>
            <a:r>
              <a:rPr lang="en-US" dirty="0" err="1"/>
              <a:t>référence</a:t>
            </a:r>
            <a:r>
              <a:rPr lang="en-US" dirty="0"/>
              <a:t> à la place </a:t>
            </a:r>
            <a:r>
              <a:rPr lang="en-US" dirty="0" err="1"/>
              <a:t>qu’ils</a:t>
            </a:r>
            <a:r>
              <a:rPr lang="en-US" dirty="0"/>
              <a:t> </a:t>
            </a:r>
            <a:r>
              <a:rPr lang="en-US" dirty="0" err="1"/>
              <a:t>occupent</a:t>
            </a:r>
            <a:r>
              <a:rPr lang="en-US" dirty="0"/>
              <a:t> au sein de </a:t>
            </a:r>
            <a:r>
              <a:rPr lang="en-US" dirty="0" err="1"/>
              <a:t>l’hémicycle</a:t>
            </a:r>
            <a:r>
              <a:rPr lang="en-US" dirty="0"/>
              <a:t> de </a:t>
            </a:r>
            <a:r>
              <a:rPr lang="en-US" dirty="0" err="1"/>
              <a:t>l’Assemblée</a:t>
            </a:r>
            <a:r>
              <a:rPr lang="en-US" dirty="0"/>
              <a:t> </a:t>
            </a:r>
            <a:r>
              <a:rPr lang="en-US" dirty="0" err="1"/>
              <a:t>nationale</a:t>
            </a:r>
            <a:r>
              <a:rPr lang="en-US" dirty="0"/>
              <a:t> par rapport au </a:t>
            </a:r>
            <a:r>
              <a:rPr lang="en-US" dirty="0" err="1"/>
              <a:t>Président</a:t>
            </a:r>
            <a:r>
              <a:rPr lang="en-US" dirty="0"/>
              <a:t> de </a:t>
            </a:r>
            <a:r>
              <a:rPr lang="en-US" dirty="0" err="1"/>
              <a:t>l’Assemblée</a:t>
            </a:r>
            <a:r>
              <a:rPr lang="en-US" dirty="0"/>
              <a:t> </a:t>
            </a:r>
            <a:r>
              <a:rPr lang="en-US" dirty="0" err="1"/>
              <a:t>nationale</a:t>
            </a:r>
            <a:r>
              <a:rPr lang="en-US" dirty="0"/>
              <a:t> qui </a:t>
            </a:r>
            <a:r>
              <a:rPr lang="en-US" dirty="0" err="1"/>
              <a:t>lui</a:t>
            </a:r>
            <a:r>
              <a:rPr lang="en-US" dirty="0"/>
              <a:t>, </a:t>
            </a:r>
            <a:r>
              <a:rPr lang="en-US" dirty="0" err="1"/>
              <a:t>préside</a:t>
            </a:r>
            <a:r>
              <a:rPr lang="en-US" dirty="0"/>
              <a:t> au milieu.</a:t>
            </a:r>
            <a:endParaRPr lang="ru-RU" dirty="0"/>
          </a:p>
        </p:txBody>
      </p:sp>
      <p:pic>
        <p:nvPicPr>
          <p:cNvPr id="10" name="Рисунок 9" descr="97_7__450_400"/>
          <p:cNvPicPr/>
          <p:nvPr/>
        </p:nvPicPr>
        <p:blipFill>
          <a:blip r:embed="rId2">
            <a:extLst>
              <a:ext uri="{28A0092B-C50C-407E-A947-70E740481C1C}">
                <a14:useLocalDpi xmlns:a14="http://schemas.microsoft.com/office/drawing/2010/main" val="0"/>
              </a:ext>
            </a:extLst>
          </a:blip>
          <a:srcRect/>
          <a:stretch>
            <a:fillRect/>
          </a:stretch>
        </p:blipFill>
        <p:spPr bwMode="auto">
          <a:xfrm>
            <a:off x="2830883" y="2228890"/>
            <a:ext cx="5849655" cy="4234539"/>
          </a:xfrm>
          <a:prstGeom prst="rect">
            <a:avLst/>
          </a:prstGeom>
          <a:noFill/>
          <a:ln>
            <a:noFill/>
          </a:ln>
        </p:spPr>
      </p:pic>
    </p:spTree>
    <p:extLst>
      <p:ext uri="{BB962C8B-B14F-4D97-AF65-F5344CB8AC3E}">
        <p14:creationId xmlns:p14="http://schemas.microsoft.com/office/powerpoint/2010/main" val="999855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28384" y="576197"/>
            <a:ext cx="9018739" cy="1477328"/>
          </a:xfrm>
          <a:prstGeom prst="rect">
            <a:avLst/>
          </a:prstGeom>
          <a:noFill/>
        </p:spPr>
        <p:txBody>
          <a:bodyPr wrap="square" rtlCol="0">
            <a:spAutoFit/>
          </a:bodyPr>
          <a:lstStyle/>
          <a:p>
            <a:r>
              <a:rPr lang="fr-FR" dirty="0"/>
              <a:t>Actuellement, le parti majoritaire de droite est l’Union pour un mouvement populaire (UMP) tandis que celui de gauche est le Parti socialiste. Le premier revendique une idéologie gaulliste, centriste, libérale et conservatrice. Le second en revanche revendique une idéologie social-démocrate. Le Parti socialiste est affilié à l’Internationale Socialiste. L’UMP en revanche est affiliée à l’Internationale démocrate centriste.</a:t>
            </a:r>
            <a:endParaRPr lang="ru-RU" dirty="0"/>
          </a:p>
        </p:txBody>
      </p:sp>
      <p:sp>
        <p:nvSpPr>
          <p:cNvPr id="5" name="TextBox 4"/>
          <p:cNvSpPr txBox="1"/>
          <p:nvPr/>
        </p:nvSpPr>
        <p:spPr>
          <a:xfrm>
            <a:off x="1027134" y="2317315"/>
            <a:ext cx="10835013" cy="2862322"/>
          </a:xfrm>
          <a:prstGeom prst="rect">
            <a:avLst/>
          </a:prstGeom>
          <a:noFill/>
        </p:spPr>
        <p:txBody>
          <a:bodyPr wrap="square" rtlCol="0">
            <a:spAutoFit/>
          </a:bodyPr>
          <a:lstStyle/>
          <a:p>
            <a:r>
              <a:rPr lang="fr-FR" dirty="0"/>
              <a:t>En marge de ces deux principaux partis se développent des partis minoritaires parvenant toutefois à influencer les deux principaux partis. Ainsi à la gauche de la gauche siège le Parti communiste français (PCF) de même que le Parti de Gauche. Europe Ecologie les Verts se positionne au centre-gauche tout en revendiquant une politique verte et fédéraliste.</a:t>
            </a:r>
            <a:r>
              <a:rPr lang="fr-FR" dirty="0"/>
              <a:t/>
            </a:r>
            <a:br>
              <a:rPr lang="fr-FR" dirty="0"/>
            </a:br>
            <a:r>
              <a:rPr lang="fr-FR" dirty="0"/>
              <a:t>Au centre de l’assemblée siège le Mouvement démocrate représentant le centrisme et le social-libéralisme français. Au centre-droit siège l’Union des démocrates et indépendants (UDI) représentant des valeurs de centrisme et de libéralisme. Enfin à la droite de la droite siège le Front National (FN) représentant des valeurs de souverainisme, de patriotisme et de conservatisme. Ce dernier parti évolue récemment enRassemblement bleu marine (RBM) afin d’englober plusieurs partis souverainistes. Ce rassemblement prône une idéologie souverainiste, eurosceptique et antimondialiste.</a:t>
            </a:r>
            <a:endParaRPr lang="ru-RU" dirty="0"/>
          </a:p>
        </p:txBody>
      </p:sp>
    </p:spTree>
    <p:extLst>
      <p:ext uri="{BB962C8B-B14F-4D97-AF65-F5344CB8AC3E}">
        <p14:creationId xmlns:p14="http://schemas.microsoft.com/office/powerpoint/2010/main" val="219029644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Документ" ma:contentTypeID="0x0101007084814CD35F9E4FB9BEF72EB4339178" ma:contentTypeVersion="0" ma:contentTypeDescription="Создание документа." ma:contentTypeScope="" ma:versionID="39a715d14aaaf50f8ecea1512668234f">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ED892B5-4095-4030-AF0C-ADF5DAF10891}"/>
</file>

<file path=customXml/itemProps2.xml><?xml version="1.0" encoding="utf-8"?>
<ds:datastoreItem xmlns:ds="http://schemas.openxmlformats.org/officeDocument/2006/customXml" ds:itemID="{C574F637-678E-4DDC-9167-205E46F1BC6F}"/>
</file>

<file path=customXml/itemProps3.xml><?xml version="1.0" encoding="utf-8"?>
<ds:datastoreItem xmlns:ds="http://schemas.openxmlformats.org/officeDocument/2006/customXml" ds:itemID="{A54E350E-009B-4D4E-B852-5937E658BDE7}"/>
</file>

<file path=docProps/app.xml><?xml version="1.0" encoding="utf-8"?>
<Properties xmlns="http://schemas.openxmlformats.org/officeDocument/2006/extended-properties" xmlns:vt="http://schemas.openxmlformats.org/officeDocument/2006/docPropsVTypes">
  <TotalTime>5</TotalTime>
  <Words>114</Words>
  <Application>Microsoft Office PowerPoint</Application>
  <PresentationFormat>Широкоэкранный</PresentationFormat>
  <Paragraphs>4</Paragraphs>
  <Slides>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vt:i4>
      </vt:variant>
    </vt:vector>
  </HeadingPairs>
  <TitlesOfParts>
    <vt:vector size="6" baseType="lpstr">
      <vt:lpstr>Arial</vt:lpstr>
      <vt:lpstr>Calibri</vt:lpstr>
      <vt:lpstr>Calibri Light</vt:lpstr>
      <vt:lpstr>Тема Office</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Dzimka Dzimka</dc:creator>
  <cp:lastModifiedBy>Dzimka Dzimka</cp:lastModifiedBy>
  <cp:revision>2</cp:revision>
  <dcterms:created xsi:type="dcterms:W3CDTF">2016-09-18T10:57:50Z</dcterms:created>
  <dcterms:modified xsi:type="dcterms:W3CDTF">2016-09-18T11:03:41Z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0x0101007084814CD35F9E4FB9BEF72EB4339178</vt:lpwstr>
  </property>
</Properties>
</file>