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Default Extension="gif" ContentType="image/gif"/>
  <Override PartName="/ppt/diagrams/data1.xml" ContentType="application/vnd.openxmlformats-officedocument.drawingml.diagramData+xml"/>
  <Override PartName="/ppt/diagrams/data7.xml" ContentType="application/vnd.openxmlformats-officedocument.drawingml.diagramData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drawing3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colors4.xml" ContentType="application/vnd.openxmlformats-officedocument.drawingml.diagramColors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drawing4.xml" ContentType="application/vnd.ms-office.drawingml.diagramDrawing+xml"/>
  <Override PartName="/ppt/theme/theme1.xml" ContentType="application/vnd.openxmlformats-officedocument.theme+xml"/>
  <Override PartName="/ppt/diagrams/quickStyle7.xml" ContentType="application/vnd.openxmlformats-officedocument.drawingml.diagramStyle+xml"/>
  <Override PartName="/ppt/diagrams/layout7.xml" ContentType="application/vnd.openxmlformats-officedocument.drawingml.diagramLayout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4C7602-9399-4063-B97C-A80B4CB33ED7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335703-39B0-4EB5-B305-62942290F81D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 виду процесса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036661-50AC-4DA8-9CB7-F6F70C5E8BF7}" type="parTrans" cxnId="{F9A14475-E839-47D1-B3B0-6B8C51DC9773}">
      <dgm:prSet/>
      <dgm:spPr/>
      <dgm:t>
        <a:bodyPr/>
        <a:lstStyle/>
        <a:p>
          <a:endParaRPr lang="ru-RU"/>
        </a:p>
      </dgm:t>
    </dgm:pt>
    <dgm:pt modelId="{413E9EDF-F80B-4A8A-97DC-F1D478514521}" type="sibTrans" cxnId="{F9A14475-E839-47D1-B3B0-6B8C51DC9773}">
      <dgm:prSet/>
      <dgm:spPr/>
      <dgm:t>
        <a:bodyPr/>
        <a:lstStyle/>
        <a:p>
          <a:endParaRPr lang="ru-RU"/>
        </a:p>
      </dgm:t>
    </dgm:pt>
    <dgm:pt modelId="{47ED03B6-F9C8-48FD-AEC3-95D38F26A883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Замкнутого цикла</a:t>
          </a:r>
          <a:endParaRPr lang="ru-RU" sz="2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18C6E8-DCE9-452F-9380-81EE0DFEA543}" type="parTrans" cxnId="{E847E449-5258-4F88-8BFA-571E0EB41128}">
      <dgm:prSet/>
      <dgm:spPr/>
      <dgm:t>
        <a:bodyPr/>
        <a:lstStyle/>
        <a:p>
          <a:endParaRPr lang="ru-RU"/>
        </a:p>
      </dgm:t>
    </dgm:pt>
    <dgm:pt modelId="{FA3469B8-1882-4239-86D5-E7D12AEBC391}" type="sibTrans" cxnId="{E847E449-5258-4F88-8BFA-571E0EB41128}">
      <dgm:prSet/>
      <dgm:spPr/>
      <dgm:t>
        <a:bodyPr/>
        <a:lstStyle/>
        <a:p>
          <a:endParaRPr lang="ru-RU"/>
        </a:p>
      </dgm:t>
    </dgm:pt>
    <dgm:pt modelId="{013C846C-068D-4AB6-8EFB-020963F97D27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агент циркулирует в замкнутом контуре </a:t>
          </a:r>
          <a:endParaRPr lang="ru-RU" sz="2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CF50EB-5634-42BD-BE36-8A7140F618C0}" type="parTrans" cxnId="{CCAE9105-E5F5-4E56-AE37-5D6D517263FE}">
      <dgm:prSet/>
      <dgm:spPr/>
      <dgm:t>
        <a:bodyPr/>
        <a:lstStyle/>
        <a:p>
          <a:endParaRPr lang="ru-RU"/>
        </a:p>
      </dgm:t>
    </dgm:pt>
    <dgm:pt modelId="{2D283CFA-62C3-40DD-801D-DC327FFA5AB9}" type="sibTrans" cxnId="{CCAE9105-E5F5-4E56-AE37-5D6D517263FE}">
      <dgm:prSet/>
      <dgm:spPr/>
      <dgm:t>
        <a:bodyPr/>
        <a:lstStyle/>
        <a:p>
          <a:endParaRPr lang="ru-RU"/>
        </a:p>
      </dgm:t>
    </dgm:pt>
    <dgm:pt modelId="{D8989A29-C05A-4EFD-8920-682EAE0725C1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Разомкнутого цикла</a:t>
          </a:r>
          <a:endParaRPr lang="ru-RU" sz="2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B96D3A-4CCF-4008-937C-FA1BFB1D8CB7}" type="parTrans" cxnId="{64DE0471-EB0E-432D-A9DD-97412B91DD39}">
      <dgm:prSet/>
      <dgm:spPr/>
      <dgm:t>
        <a:bodyPr/>
        <a:lstStyle/>
        <a:p>
          <a:endParaRPr lang="ru-RU"/>
        </a:p>
      </dgm:t>
    </dgm:pt>
    <dgm:pt modelId="{C75B7A98-D288-4A50-9253-60F55199F0DB}" type="sibTrans" cxnId="{64DE0471-EB0E-432D-A9DD-97412B91DD39}">
      <dgm:prSet/>
      <dgm:spPr/>
      <dgm:t>
        <a:bodyPr/>
        <a:lstStyle/>
        <a:p>
          <a:endParaRPr lang="ru-RU"/>
        </a:p>
      </dgm:t>
    </dgm:pt>
    <dgm:pt modelId="{AD34D0EA-45C4-4415-ABFE-4CA77221F2FD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агент полностью или частично выводится из установки</a:t>
          </a:r>
          <a:endParaRPr lang="ru-RU" sz="2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8DC65C-4E83-4643-8B72-B35F6D11BD69}" type="parTrans" cxnId="{28688D5A-0BBC-490B-A977-925B6A28F2D2}">
      <dgm:prSet/>
      <dgm:spPr/>
      <dgm:t>
        <a:bodyPr/>
        <a:lstStyle/>
        <a:p>
          <a:endParaRPr lang="ru-RU"/>
        </a:p>
      </dgm:t>
    </dgm:pt>
    <dgm:pt modelId="{A5EB41B0-835B-4A19-9EA2-5CC5AEF56BD1}" type="sibTrans" cxnId="{28688D5A-0BBC-490B-A977-925B6A28F2D2}">
      <dgm:prSet/>
      <dgm:spPr/>
      <dgm:t>
        <a:bodyPr/>
        <a:lstStyle/>
        <a:p>
          <a:endParaRPr lang="ru-RU"/>
        </a:p>
      </dgm:t>
    </dgm:pt>
    <dgm:pt modelId="{5BC7E3B5-5472-4C2A-B22F-5280545A6C11}" type="pres">
      <dgm:prSet presAssocID="{434C7602-9399-4063-B97C-A80B4CB33ED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D5A3DA-0C54-41D4-B200-E3D977DA1FCE}" type="pres">
      <dgm:prSet presAssocID="{8C335703-39B0-4EB5-B305-62942290F81D}" presName="root1" presStyleCnt="0"/>
      <dgm:spPr/>
    </dgm:pt>
    <dgm:pt modelId="{BBFB56F9-6483-4E8E-9F56-CA3765E5C020}" type="pres">
      <dgm:prSet presAssocID="{8C335703-39B0-4EB5-B305-62942290F81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E570A3D-48B0-4CCF-8D47-78DF14B6E35E}" type="pres">
      <dgm:prSet presAssocID="{8C335703-39B0-4EB5-B305-62942290F81D}" presName="level2hierChild" presStyleCnt="0"/>
      <dgm:spPr/>
    </dgm:pt>
    <dgm:pt modelId="{F7E0010B-1CA2-40A5-818F-05741374437E}" type="pres">
      <dgm:prSet presAssocID="{8E18C6E8-DCE9-452F-9380-81EE0DFEA543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131229A0-D709-4142-86ED-F9EA63C74D03}" type="pres">
      <dgm:prSet presAssocID="{8E18C6E8-DCE9-452F-9380-81EE0DFEA543}" presName="connTx" presStyleLbl="parChTrans1D2" presStyleIdx="0" presStyleCnt="2"/>
      <dgm:spPr/>
      <dgm:t>
        <a:bodyPr/>
        <a:lstStyle/>
        <a:p>
          <a:endParaRPr lang="ru-RU"/>
        </a:p>
      </dgm:t>
    </dgm:pt>
    <dgm:pt modelId="{E4C44F83-48F2-4AA4-831A-5650ED325963}" type="pres">
      <dgm:prSet presAssocID="{47ED03B6-F9C8-48FD-AEC3-95D38F26A883}" presName="root2" presStyleCnt="0"/>
      <dgm:spPr/>
    </dgm:pt>
    <dgm:pt modelId="{F1DFF43F-DC40-49F7-A65A-E93269135A94}" type="pres">
      <dgm:prSet presAssocID="{47ED03B6-F9C8-48FD-AEC3-95D38F26A88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86D2C8-9B6D-4179-9E54-59B82C85B6BF}" type="pres">
      <dgm:prSet presAssocID="{47ED03B6-F9C8-48FD-AEC3-95D38F26A883}" presName="level3hierChild" presStyleCnt="0"/>
      <dgm:spPr/>
    </dgm:pt>
    <dgm:pt modelId="{B1BFDC9E-67C3-4824-A133-E3D15FE9D750}" type="pres">
      <dgm:prSet presAssocID="{89CF50EB-5634-42BD-BE36-8A7140F618C0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38E64395-9B84-4988-BA27-14E16E333122}" type="pres">
      <dgm:prSet presAssocID="{89CF50EB-5634-42BD-BE36-8A7140F618C0}" presName="connTx" presStyleLbl="parChTrans1D3" presStyleIdx="0" presStyleCnt="2"/>
      <dgm:spPr/>
      <dgm:t>
        <a:bodyPr/>
        <a:lstStyle/>
        <a:p>
          <a:endParaRPr lang="ru-RU"/>
        </a:p>
      </dgm:t>
    </dgm:pt>
    <dgm:pt modelId="{3F3A2544-EFA6-4E43-9448-9BAD948CAA45}" type="pres">
      <dgm:prSet presAssocID="{013C846C-068D-4AB6-8EFB-020963F97D27}" presName="root2" presStyleCnt="0"/>
      <dgm:spPr/>
    </dgm:pt>
    <dgm:pt modelId="{8B328D5D-4104-4F73-BC61-B46DC62E9931}" type="pres">
      <dgm:prSet presAssocID="{013C846C-068D-4AB6-8EFB-020963F97D27}" presName="LevelTwoTextNode" presStyleLbl="node3" presStyleIdx="0" presStyleCnt="2" custScaleY="1862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39FB40-96CC-434A-B993-A4CCE04D5B55}" type="pres">
      <dgm:prSet presAssocID="{013C846C-068D-4AB6-8EFB-020963F97D27}" presName="level3hierChild" presStyleCnt="0"/>
      <dgm:spPr/>
    </dgm:pt>
    <dgm:pt modelId="{16068FEB-355C-49F2-8968-825AB3CD54DC}" type="pres">
      <dgm:prSet presAssocID="{4EB96D3A-4CCF-4008-937C-FA1BFB1D8CB7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F0C0F7F6-86FF-40AA-AC6A-72043678FA3D}" type="pres">
      <dgm:prSet presAssocID="{4EB96D3A-4CCF-4008-937C-FA1BFB1D8CB7}" presName="connTx" presStyleLbl="parChTrans1D2" presStyleIdx="1" presStyleCnt="2"/>
      <dgm:spPr/>
      <dgm:t>
        <a:bodyPr/>
        <a:lstStyle/>
        <a:p>
          <a:endParaRPr lang="ru-RU"/>
        </a:p>
      </dgm:t>
    </dgm:pt>
    <dgm:pt modelId="{5571B7BB-D572-4E36-B01E-7408305181E8}" type="pres">
      <dgm:prSet presAssocID="{D8989A29-C05A-4EFD-8920-682EAE0725C1}" presName="root2" presStyleCnt="0"/>
      <dgm:spPr/>
    </dgm:pt>
    <dgm:pt modelId="{23153627-73B6-4216-8477-BB8749B8B0BC}" type="pres">
      <dgm:prSet presAssocID="{D8989A29-C05A-4EFD-8920-682EAE0725C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3E71B26-009A-4517-B552-E4EE5EFD2304}" type="pres">
      <dgm:prSet presAssocID="{D8989A29-C05A-4EFD-8920-682EAE0725C1}" presName="level3hierChild" presStyleCnt="0"/>
      <dgm:spPr/>
    </dgm:pt>
    <dgm:pt modelId="{01EA1729-F9FF-4E08-B838-D21E2D8C74D1}" type="pres">
      <dgm:prSet presAssocID="{2C8DC65C-4E83-4643-8B72-B35F6D11BD69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6F828443-24B8-4469-97A0-B7649E0AA6F9}" type="pres">
      <dgm:prSet presAssocID="{2C8DC65C-4E83-4643-8B72-B35F6D11BD69}" presName="connTx" presStyleLbl="parChTrans1D3" presStyleIdx="1" presStyleCnt="2"/>
      <dgm:spPr/>
      <dgm:t>
        <a:bodyPr/>
        <a:lstStyle/>
        <a:p>
          <a:endParaRPr lang="ru-RU"/>
        </a:p>
      </dgm:t>
    </dgm:pt>
    <dgm:pt modelId="{3BBF968E-AE80-48B5-ADBC-DF2A056D7653}" type="pres">
      <dgm:prSet presAssocID="{AD34D0EA-45C4-4415-ABFE-4CA77221F2FD}" presName="root2" presStyleCnt="0"/>
      <dgm:spPr/>
    </dgm:pt>
    <dgm:pt modelId="{BE1F3163-1DAE-4FF2-A25D-28E53151A298}" type="pres">
      <dgm:prSet presAssocID="{AD34D0EA-45C4-4415-ABFE-4CA77221F2FD}" presName="LevelTwoTextNode" presStyleLbl="node3" presStyleIdx="1" presStyleCnt="2" custScaleY="1890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C18D28-5C9F-46E4-A3B6-FDBC6EEE665B}" type="pres">
      <dgm:prSet presAssocID="{AD34D0EA-45C4-4415-ABFE-4CA77221F2FD}" presName="level3hierChild" presStyleCnt="0"/>
      <dgm:spPr/>
    </dgm:pt>
  </dgm:ptLst>
  <dgm:cxnLst>
    <dgm:cxn modelId="{53E2C511-FD8F-4800-8DFF-07511DF2A97F}" type="presOf" srcId="{89CF50EB-5634-42BD-BE36-8A7140F618C0}" destId="{B1BFDC9E-67C3-4824-A133-E3D15FE9D750}" srcOrd="0" destOrd="0" presId="urn:microsoft.com/office/officeart/2008/layout/HorizontalMultiLevelHierarchy"/>
    <dgm:cxn modelId="{E847E449-5258-4F88-8BFA-571E0EB41128}" srcId="{8C335703-39B0-4EB5-B305-62942290F81D}" destId="{47ED03B6-F9C8-48FD-AEC3-95D38F26A883}" srcOrd="0" destOrd="0" parTransId="{8E18C6E8-DCE9-452F-9380-81EE0DFEA543}" sibTransId="{FA3469B8-1882-4239-86D5-E7D12AEBC391}"/>
    <dgm:cxn modelId="{64DE0471-EB0E-432D-A9DD-97412B91DD39}" srcId="{8C335703-39B0-4EB5-B305-62942290F81D}" destId="{D8989A29-C05A-4EFD-8920-682EAE0725C1}" srcOrd="1" destOrd="0" parTransId="{4EB96D3A-4CCF-4008-937C-FA1BFB1D8CB7}" sibTransId="{C75B7A98-D288-4A50-9253-60F55199F0DB}"/>
    <dgm:cxn modelId="{C033194C-C633-47C8-A925-AB52E10D371B}" type="presOf" srcId="{4EB96D3A-4CCF-4008-937C-FA1BFB1D8CB7}" destId="{F0C0F7F6-86FF-40AA-AC6A-72043678FA3D}" srcOrd="1" destOrd="0" presId="urn:microsoft.com/office/officeart/2008/layout/HorizontalMultiLevelHierarchy"/>
    <dgm:cxn modelId="{F9A14475-E839-47D1-B3B0-6B8C51DC9773}" srcId="{434C7602-9399-4063-B97C-A80B4CB33ED7}" destId="{8C335703-39B0-4EB5-B305-62942290F81D}" srcOrd="0" destOrd="0" parTransId="{66036661-50AC-4DA8-9CB7-F6F70C5E8BF7}" sibTransId="{413E9EDF-F80B-4A8A-97DC-F1D478514521}"/>
    <dgm:cxn modelId="{0B58A104-B7C1-411A-9EDA-E3F766B920E5}" type="presOf" srcId="{4EB96D3A-4CCF-4008-937C-FA1BFB1D8CB7}" destId="{16068FEB-355C-49F2-8968-825AB3CD54DC}" srcOrd="0" destOrd="0" presId="urn:microsoft.com/office/officeart/2008/layout/HorizontalMultiLevelHierarchy"/>
    <dgm:cxn modelId="{FCB8E3C6-4B59-4674-B954-16C3868D383F}" type="presOf" srcId="{89CF50EB-5634-42BD-BE36-8A7140F618C0}" destId="{38E64395-9B84-4988-BA27-14E16E333122}" srcOrd="1" destOrd="0" presId="urn:microsoft.com/office/officeart/2008/layout/HorizontalMultiLevelHierarchy"/>
    <dgm:cxn modelId="{4182FA4E-4776-4304-9394-CC9F25C74277}" type="presOf" srcId="{434C7602-9399-4063-B97C-A80B4CB33ED7}" destId="{5BC7E3B5-5472-4C2A-B22F-5280545A6C11}" srcOrd="0" destOrd="0" presId="urn:microsoft.com/office/officeart/2008/layout/HorizontalMultiLevelHierarchy"/>
    <dgm:cxn modelId="{5B2AC441-DA30-478D-BF71-7B32CE4EB121}" type="presOf" srcId="{8E18C6E8-DCE9-452F-9380-81EE0DFEA543}" destId="{131229A0-D709-4142-86ED-F9EA63C74D03}" srcOrd="1" destOrd="0" presId="urn:microsoft.com/office/officeart/2008/layout/HorizontalMultiLevelHierarchy"/>
    <dgm:cxn modelId="{573F7534-E4D3-412C-8B7A-C22F93AD54C8}" type="presOf" srcId="{D8989A29-C05A-4EFD-8920-682EAE0725C1}" destId="{23153627-73B6-4216-8477-BB8749B8B0BC}" srcOrd="0" destOrd="0" presId="urn:microsoft.com/office/officeart/2008/layout/HorizontalMultiLevelHierarchy"/>
    <dgm:cxn modelId="{E537DAC3-DE8E-47F2-9E08-91AAC8E7F89B}" type="presOf" srcId="{2C8DC65C-4E83-4643-8B72-B35F6D11BD69}" destId="{6F828443-24B8-4469-97A0-B7649E0AA6F9}" srcOrd="1" destOrd="0" presId="urn:microsoft.com/office/officeart/2008/layout/HorizontalMultiLevelHierarchy"/>
    <dgm:cxn modelId="{CCAE9105-E5F5-4E56-AE37-5D6D517263FE}" srcId="{47ED03B6-F9C8-48FD-AEC3-95D38F26A883}" destId="{013C846C-068D-4AB6-8EFB-020963F97D27}" srcOrd="0" destOrd="0" parTransId="{89CF50EB-5634-42BD-BE36-8A7140F618C0}" sibTransId="{2D283CFA-62C3-40DD-801D-DC327FFA5AB9}"/>
    <dgm:cxn modelId="{2D0AC4C7-124A-4C3F-B380-21254BB09740}" type="presOf" srcId="{47ED03B6-F9C8-48FD-AEC3-95D38F26A883}" destId="{F1DFF43F-DC40-49F7-A65A-E93269135A94}" srcOrd="0" destOrd="0" presId="urn:microsoft.com/office/officeart/2008/layout/HorizontalMultiLevelHierarchy"/>
    <dgm:cxn modelId="{4A5D62D3-8757-4BB1-8316-EFE08066D308}" type="presOf" srcId="{8E18C6E8-DCE9-452F-9380-81EE0DFEA543}" destId="{F7E0010B-1CA2-40A5-818F-05741374437E}" srcOrd="0" destOrd="0" presId="urn:microsoft.com/office/officeart/2008/layout/HorizontalMultiLevelHierarchy"/>
    <dgm:cxn modelId="{C3C8655B-F4E3-4EE5-9AAA-BA1E52900BE1}" type="presOf" srcId="{8C335703-39B0-4EB5-B305-62942290F81D}" destId="{BBFB56F9-6483-4E8E-9F56-CA3765E5C020}" srcOrd="0" destOrd="0" presId="urn:microsoft.com/office/officeart/2008/layout/HorizontalMultiLevelHierarchy"/>
    <dgm:cxn modelId="{22632622-8AD8-43D4-BC53-6C63C775831E}" type="presOf" srcId="{AD34D0EA-45C4-4415-ABFE-4CA77221F2FD}" destId="{BE1F3163-1DAE-4FF2-A25D-28E53151A298}" srcOrd="0" destOrd="0" presId="urn:microsoft.com/office/officeart/2008/layout/HorizontalMultiLevelHierarchy"/>
    <dgm:cxn modelId="{28688D5A-0BBC-490B-A977-925B6A28F2D2}" srcId="{D8989A29-C05A-4EFD-8920-682EAE0725C1}" destId="{AD34D0EA-45C4-4415-ABFE-4CA77221F2FD}" srcOrd="0" destOrd="0" parTransId="{2C8DC65C-4E83-4643-8B72-B35F6D11BD69}" sibTransId="{A5EB41B0-835B-4A19-9EA2-5CC5AEF56BD1}"/>
    <dgm:cxn modelId="{B31345F3-5DEB-49BD-8B41-14CD2F06AEE0}" type="presOf" srcId="{013C846C-068D-4AB6-8EFB-020963F97D27}" destId="{8B328D5D-4104-4F73-BC61-B46DC62E9931}" srcOrd="0" destOrd="0" presId="urn:microsoft.com/office/officeart/2008/layout/HorizontalMultiLevelHierarchy"/>
    <dgm:cxn modelId="{C05DD601-A0A9-459F-98D1-3C15C10473BD}" type="presOf" srcId="{2C8DC65C-4E83-4643-8B72-B35F6D11BD69}" destId="{01EA1729-F9FF-4E08-B838-D21E2D8C74D1}" srcOrd="0" destOrd="0" presId="urn:microsoft.com/office/officeart/2008/layout/HorizontalMultiLevelHierarchy"/>
    <dgm:cxn modelId="{9C8E44A6-7722-4AF0-899E-7F413326120D}" type="presParOf" srcId="{5BC7E3B5-5472-4C2A-B22F-5280545A6C11}" destId="{5FD5A3DA-0C54-41D4-B200-E3D977DA1FCE}" srcOrd="0" destOrd="0" presId="urn:microsoft.com/office/officeart/2008/layout/HorizontalMultiLevelHierarchy"/>
    <dgm:cxn modelId="{F806C360-1E68-46CA-8608-8FB583D2A9D9}" type="presParOf" srcId="{5FD5A3DA-0C54-41D4-B200-E3D977DA1FCE}" destId="{BBFB56F9-6483-4E8E-9F56-CA3765E5C020}" srcOrd="0" destOrd="0" presId="urn:microsoft.com/office/officeart/2008/layout/HorizontalMultiLevelHierarchy"/>
    <dgm:cxn modelId="{A732BC48-3353-4409-9B9F-8C6974F40D86}" type="presParOf" srcId="{5FD5A3DA-0C54-41D4-B200-E3D977DA1FCE}" destId="{2E570A3D-48B0-4CCF-8D47-78DF14B6E35E}" srcOrd="1" destOrd="0" presId="urn:microsoft.com/office/officeart/2008/layout/HorizontalMultiLevelHierarchy"/>
    <dgm:cxn modelId="{DAF5E33F-EDC0-4EEF-BEEE-A66A1BAE937A}" type="presParOf" srcId="{2E570A3D-48B0-4CCF-8D47-78DF14B6E35E}" destId="{F7E0010B-1CA2-40A5-818F-05741374437E}" srcOrd="0" destOrd="0" presId="urn:microsoft.com/office/officeart/2008/layout/HorizontalMultiLevelHierarchy"/>
    <dgm:cxn modelId="{BC50FE78-BF42-4DCE-8618-A71048E1CEF2}" type="presParOf" srcId="{F7E0010B-1CA2-40A5-818F-05741374437E}" destId="{131229A0-D709-4142-86ED-F9EA63C74D03}" srcOrd="0" destOrd="0" presId="urn:microsoft.com/office/officeart/2008/layout/HorizontalMultiLevelHierarchy"/>
    <dgm:cxn modelId="{0953600B-E150-4615-B4CF-BE49767145D7}" type="presParOf" srcId="{2E570A3D-48B0-4CCF-8D47-78DF14B6E35E}" destId="{E4C44F83-48F2-4AA4-831A-5650ED325963}" srcOrd="1" destOrd="0" presId="urn:microsoft.com/office/officeart/2008/layout/HorizontalMultiLevelHierarchy"/>
    <dgm:cxn modelId="{E2682DD0-299E-459E-B8DC-AC8D878C52BE}" type="presParOf" srcId="{E4C44F83-48F2-4AA4-831A-5650ED325963}" destId="{F1DFF43F-DC40-49F7-A65A-E93269135A94}" srcOrd="0" destOrd="0" presId="urn:microsoft.com/office/officeart/2008/layout/HorizontalMultiLevelHierarchy"/>
    <dgm:cxn modelId="{D50F4778-3AE1-46E0-A2AA-C88102EDDCA5}" type="presParOf" srcId="{E4C44F83-48F2-4AA4-831A-5650ED325963}" destId="{4986D2C8-9B6D-4179-9E54-59B82C85B6BF}" srcOrd="1" destOrd="0" presId="urn:microsoft.com/office/officeart/2008/layout/HorizontalMultiLevelHierarchy"/>
    <dgm:cxn modelId="{13C1A55A-6EE4-410D-953F-DDD0C864F119}" type="presParOf" srcId="{4986D2C8-9B6D-4179-9E54-59B82C85B6BF}" destId="{B1BFDC9E-67C3-4824-A133-E3D15FE9D750}" srcOrd="0" destOrd="0" presId="urn:microsoft.com/office/officeart/2008/layout/HorizontalMultiLevelHierarchy"/>
    <dgm:cxn modelId="{611BC177-04F5-49F7-B0F0-66B97966524F}" type="presParOf" srcId="{B1BFDC9E-67C3-4824-A133-E3D15FE9D750}" destId="{38E64395-9B84-4988-BA27-14E16E333122}" srcOrd="0" destOrd="0" presId="urn:microsoft.com/office/officeart/2008/layout/HorizontalMultiLevelHierarchy"/>
    <dgm:cxn modelId="{85AA0159-6246-41F4-8305-2213A766A594}" type="presParOf" srcId="{4986D2C8-9B6D-4179-9E54-59B82C85B6BF}" destId="{3F3A2544-EFA6-4E43-9448-9BAD948CAA45}" srcOrd="1" destOrd="0" presId="urn:microsoft.com/office/officeart/2008/layout/HorizontalMultiLevelHierarchy"/>
    <dgm:cxn modelId="{55A893AF-3516-4FEA-95EA-478FE503C6DE}" type="presParOf" srcId="{3F3A2544-EFA6-4E43-9448-9BAD948CAA45}" destId="{8B328D5D-4104-4F73-BC61-B46DC62E9931}" srcOrd="0" destOrd="0" presId="urn:microsoft.com/office/officeart/2008/layout/HorizontalMultiLevelHierarchy"/>
    <dgm:cxn modelId="{CBB02164-FFE1-449B-A1CB-163D844A1B12}" type="presParOf" srcId="{3F3A2544-EFA6-4E43-9448-9BAD948CAA45}" destId="{D339FB40-96CC-434A-B993-A4CCE04D5B55}" srcOrd="1" destOrd="0" presId="urn:microsoft.com/office/officeart/2008/layout/HorizontalMultiLevelHierarchy"/>
    <dgm:cxn modelId="{AA242462-D671-4D3A-A50C-70EDFE0A1E57}" type="presParOf" srcId="{2E570A3D-48B0-4CCF-8D47-78DF14B6E35E}" destId="{16068FEB-355C-49F2-8968-825AB3CD54DC}" srcOrd="2" destOrd="0" presId="urn:microsoft.com/office/officeart/2008/layout/HorizontalMultiLevelHierarchy"/>
    <dgm:cxn modelId="{3BF06A49-EF6F-4C57-BD0E-674E670822B2}" type="presParOf" srcId="{16068FEB-355C-49F2-8968-825AB3CD54DC}" destId="{F0C0F7F6-86FF-40AA-AC6A-72043678FA3D}" srcOrd="0" destOrd="0" presId="urn:microsoft.com/office/officeart/2008/layout/HorizontalMultiLevelHierarchy"/>
    <dgm:cxn modelId="{CB7A7A69-D8D0-44C7-A3F6-0E72EEE5D6DB}" type="presParOf" srcId="{2E570A3D-48B0-4CCF-8D47-78DF14B6E35E}" destId="{5571B7BB-D572-4E36-B01E-7408305181E8}" srcOrd="3" destOrd="0" presId="urn:microsoft.com/office/officeart/2008/layout/HorizontalMultiLevelHierarchy"/>
    <dgm:cxn modelId="{AF700FF5-2323-4E96-9FBB-95A3B4B3DA45}" type="presParOf" srcId="{5571B7BB-D572-4E36-B01E-7408305181E8}" destId="{23153627-73B6-4216-8477-BB8749B8B0BC}" srcOrd="0" destOrd="0" presId="urn:microsoft.com/office/officeart/2008/layout/HorizontalMultiLevelHierarchy"/>
    <dgm:cxn modelId="{7E5F4327-479D-4C93-8B7F-5B39607FAC4D}" type="presParOf" srcId="{5571B7BB-D572-4E36-B01E-7408305181E8}" destId="{C3E71B26-009A-4517-B552-E4EE5EFD2304}" srcOrd="1" destOrd="0" presId="urn:microsoft.com/office/officeart/2008/layout/HorizontalMultiLevelHierarchy"/>
    <dgm:cxn modelId="{089CBA63-D311-4D58-84E9-EA70535299DF}" type="presParOf" srcId="{C3E71B26-009A-4517-B552-E4EE5EFD2304}" destId="{01EA1729-F9FF-4E08-B838-D21E2D8C74D1}" srcOrd="0" destOrd="0" presId="urn:microsoft.com/office/officeart/2008/layout/HorizontalMultiLevelHierarchy"/>
    <dgm:cxn modelId="{8373E62A-1906-46D4-ADAF-BA1F687E2DFD}" type="presParOf" srcId="{01EA1729-F9FF-4E08-B838-D21E2D8C74D1}" destId="{6F828443-24B8-4469-97A0-B7649E0AA6F9}" srcOrd="0" destOrd="0" presId="urn:microsoft.com/office/officeart/2008/layout/HorizontalMultiLevelHierarchy"/>
    <dgm:cxn modelId="{581F33C9-3385-4273-9966-CF99BD0DD328}" type="presParOf" srcId="{C3E71B26-009A-4517-B552-E4EE5EFD2304}" destId="{3BBF968E-AE80-48B5-ADBC-DF2A056D7653}" srcOrd="1" destOrd="0" presId="urn:microsoft.com/office/officeart/2008/layout/HorizontalMultiLevelHierarchy"/>
    <dgm:cxn modelId="{08789308-ACAE-4613-91C7-13F530592B7F}" type="presParOf" srcId="{3BBF968E-AE80-48B5-ADBC-DF2A056D7653}" destId="{BE1F3163-1DAE-4FF2-A25D-28E53151A298}" srcOrd="0" destOrd="0" presId="urn:microsoft.com/office/officeart/2008/layout/HorizontalMultiLevelHierarchy"/>
    <dgm:cxn modelId="{90D740B7-B4F1-419D-B931-C1939FCC9D83}" type="presParOf" srcId="{3BBF968E-AE80-48B5-ADBC-DF2A056D7653}" destId="{57C18D28-5C9F-46E4-A3B6-FDBC6EEE665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9D2689-A15D-4B03-A8F6-389D6B24DE00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6B0A96-CE2D-4B81-A48C-6619F0F82FF7}">
      <dgm:prSet phldrT="[Текст]" custT="1"/>
      <dgm:spPr/>
      <dgm:t>
        <a:bodyPr/>
        <a:lstStyle/>
        <a:p>
          <a:r>
            <a:rPr lang="ru-RU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Трансформаторы тепла</a:t>
          </a:r>
          <a:endParaRPr lang="ru-RU" sz="3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A7ACF8-0BDF-42A0-993F-B51F6F8D160A}" type="parTrans" cxnId="{B55AD82C-259B-46DA-B36A-C347E1F4D362}">
      <dgm:prSet/>
      <dgm:spPr/>
      <dgm:t>
        <a:bodyPr/>
        <a:lstStyle/>
        <a:p>
          <a:endParaRPr lang="ru-RU"/>
        </a:p>
      </dgm:t>
    </dgm:pt>
    <dgm:pt modelId="{83AA0661-7E1F-4277-8831-45E542A50848}" type="sibTrans" cxnId="{B55AD82C-259B-46DA-B36A-C347E1F4D362}">
      <dgm:prSet/>
      <dgm:spPr/>
      <dgm:t>
        <a:bodyPr/>
        <a:lstStyle/>
        <a:p>
          <a:endParaRPr lang="ru-RU"/>
        </a:p>
      </dgm:t>
    </dgm:pt>
    <dgm:pt modelId="{84BD29CE-98FB-4327-8D4C-8C0FC4DBD5A4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Холодильные (криогенные) машины</a:t>
          </a:r>
          <a:endParaRPr lang="ru-RU" sz="2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9B938D-ECF6-45E4-A6F0-7E70C4608FC1}" type="parTrans" cxnId="{EC8C1DB5-683C-434B-8E25-5EFB173D0A06}">
      <dgm:prSet/>
      <dgm:spPr/>
      <dgm:t>
        <a:bodyPr/>
        <a:lstStyle/>
        <a:p>
          <a:endParaRPr lang="ru-RU"/>
        </a:p>
      </dgm:t>
    </dgm:pt>
    <dgm:pt modelId="{A3037006-5316-48F4-B4A7-EEE1D7A25BB1}" type="sibTrans" cxnId="{EC8C1DB5-683C-434B-8E25-5EFB173D0A06}">
      <dgm:prSet/>
      <dgm:spPr/>
      <dgm:t>
        <a:bodyPr/>
        <a:lstStyle/>
        <a:p>
          <a:endParaRPr lang="ru-RU"/>
        </a:p>
      </dgm:t>
    </dgm:pt>
    <dgm:pt modelId="{51925C03-B803-4560-AB70-BF75E49367D5}">
      <dgm:prSet phldrT="[Текст]" custT="1"/>
      <dgm:spPr/>
      <dgm:t>
        <a:bodyPr/>
        <a:lstStyle/>
        <a:p>
          <a:r>
            <a:rPr lang="ru-RU" sz="28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Теплонасосные</a:t>
          </a:r>
          <a:r>
            <a: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установки</a:t>
          </a:r>
          <a:endParaRPr lang="ru-RU" sz="2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3E28B4-1F78-4595-873C-F98B54108F42}" type="parTrans" cxnId="{2176ABE1-47DA-4D04-935D-B9B8A3130AB4}">
      <dgm:prSet/>
      <dgm:spPr/>
      <dgm:t>
        <a:bodyPr/>
        <a:lstStyle/>
        <a:p>
          <a:endParaRPr lang="ru-RU"/>
        </a:p>
      </dgm:t>
    </dgm:pt>
    <dgm:pt modelId="{FF78DFE8-AEAF-4AB3-9F2C-BBA7CE81420B}" type="sibTrans" cxnId="{2176ABE1-47DA-4D04-935D-B9B8A3130AB4}">
      <dgm:prSet/>
      <dgm:spPr/>
      <dgm:t>
        <a:bodyPr/>
        <a:lstStyle/>
        <a:p>
          <a:endParaRPr lang="ru-RU"/>
        </a:p>
      </dgm:t>
    </dgm:pt>
    <dgm:pt modelId="{EBAE4005-8016-4B1C-BB18-2085257D5AF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температура теплоотдатчика ниже температуры окружающей среды, а температура теплоприемника равна температуре</a:t>
          </a:r>
          <a:r>
            <a:rPr lang="ru-RU" sz="17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окружающей среды</a:t>
          </a:r>
          <a:endParaRPr lang="ru-RU" sz="17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4E6CF5-2970-49E4-A8E3-0E2670CACF2C}" type="parTrans" cxnId="{AFF274C5-10EB-40DD-ACBE-6CE562E22922}">
      <dgm:prSet/>
      <dgm:spPr/>
      <dgm:t>
        <a:bodyPr/>
        <a:lstStyle/>
        <a:p>
          <a:endParaRPr lang="ru-RU"/>
        </a:p>
      </dgm:t>
    </dgm:pt>
    <dgm:pt modelId="{5FC03232-7646-412A-B0F9-B88B00014535}" type="sibTrans" cxnId="{AFF274C5-10EB-40DD-ACBE-6CE562E22922}">
      <dgm:prSet/>
      <dgm:spPr/>
      <dgm:t>
        <a:bodyPr/>
        <a:lstStyle/>
        <a:p>
          <a:endParaRPr lang="ru-RU"/>
        </a:p>
      </dgm:t>
    </dgm:pt>
    <dgm:pt modelId="{C5C9D06A-DE23-4E35-939B-DDBDBC3695C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температура теплоотдатчика равна или несколько выше температуры окружающей среды, а температура теплоприемника значительно выше температуры окружающей среды</a:t>
          </a:r>
          <a:endParaRPr lang="ru-RU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C428D1-F117-4BB7-B27B-FC6C206F6AA4}" type="parTrans" cxnId="{8C54D396-82D5-4E9D-BEF8-6D7D80D5577F}">
      <dgm:prSet/>
      <dgm:spPr/>
      <dgm:t>
        <a:bodyPr/>
        <a:lstStyle/>
        <a:p>
          <a:endParaRPr lang="ru-RU"/>
        </a:p>
      </dgm:t>
    </dgm:pt>
    <dgm:pt modelId="{8D3CAA83-9BC2-42EC-B285-D168AB22A891}" type="sibTrans" cxnId="{8C54D396-82D5-4E9D-BEF8-6D7D80D5577F}">
      <dgm:prSet/>
      <dgm:spPr/>
      <dgm:t>
        <a:bodyPr/>
        <a:lstStyle/>
        <a:p>
          <a:endParaRPr lang="ru-RU"/>
        </a:p>
      </dgm:t>
    </dgm:pt>
    <dgm:pt modelId="{6F5F2054-DD6C-44D4-AECF-B87B0CEC1A9A}" type="pres">
      <dgm:prSet presAssocID="{BA9D2689-A15D-4B03-A8F6-389D6B24DE0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2B06792-04BA-45C2-841F-FA1EC36F307B}" type="pres">
      <dgm:prSet presAssocID="{396B0A96-CE2D-4B81-A48C-6619F0F82FF7}" presName="hierRoot1" presStyleCnt="0">
        <dgm:presLayoutVars>
          <dgm:hierBranch val="init"/>
        </dgm:presLayoutVars>
      </dgm:prSet>
      <dgm:spPr/>
    </dgm:pt>
    <dgm:pt modelId="{49455403-D386-4B00-8D9A-AF3877CDE8B8}" type="pres">
      <dgm:prSet presAssocID="{396B0A96-CE2D-4B81-A48C-6619F0F82FF7}" presName="rootComposite1" presStyleCnt="0"/>
      <dgm:spPr/>
    </dgm:pt>
    <dgm:pt modelId="{1548ED72-DAEC-4E87-9FEB-DE205B09B076}" type="pres">
      <dgm:prSet presAssocID="{396B0A96-CE2D-4B81-A48C-6619F0F82FF7}" presName="rootText1" presStyleLbl="node0" presStyleIdx="0" presStyleCnt="1" custScaleX="224761" custScaleY="572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0E6876-D3DA-4C4A-B685-A99FEB6A71E5}" type="pres">
      <dgm:prSet presAssocID="{396B0A96-CE2D-4B81-A48C-6619F0F82FF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A2EC661-2733-4D3B-8E0F-051A1196ACE4}" type="pres">
      <dgm:prSet presAssocID="{396B0A96-CE2D-4B81-A48C-6619F0F82FF7}" presName="hierChild2" presStyleCnt="0"/>
      <dgm:spPr/>
    </dgm:pt>
    <dgm:pt modelId="{20A39819-BA4D-4E7C-AA5D-5A4693CD522D}" type="pres">
      <dgm:prSet presAssocID="{F29B938D-ECF6-45E4-A6F0-7E70C4608FC1}" presName="Name37" presStyleLbl="parChTrans1D2" presStyleIdx="0" presStyleCnt="2"/>
      <dgm:spPr/>
      <dgm:t>
        <a:bodyPr/>
        <a:lstStyle/>
        <a:p>
          <a:endParaRPr lang="ru-RU"/>
        </a:p>
      </dgm:t>
    </dgm:pt>
    <dgm:pt modelId="{536ED3D3-43F7-4832-AF2F-FF22FDCAE6B5}" type="pres">
      <dgm:prSet presAssocID="{84BD29CE-98FB-4327-8D4C-8C0FC4DBD5A4}" presName="hierRoot2" presStyleCnt="0">
        <dgm:presLayoutVars>
          <dgm:hierBranch val="init"/>
        </dgm:presLayoutVars>
      </dgm:prSet>
      <dgm:spPr/>
    </dgm:pt>
    <dgm:pt modelId="{F2D848A6-8244-4A0D-9905-E093DD2CEB66}" type="pres">
      <dgm:prSet presAssocID="{84BD29CE-98FB-4327-8D4C-8C0FC4DBD5A4}" presName="rootComposite" presStyleCnt="0"/>
      <dgm:spPr/>
    </dgm:pt>
    <dgm:pt modelId="{94D84608-FD75-4AAC-90FD-84DF3BA947EC}" type="pres">
      <dgm:prSet presAssocID="{84BD29CE-98FB-4327-8D4C-8C0FC4DBD5A4}" presName="rootText" presStyleLbl="node2" presStyleIdx="0" presStyleCnt="2" custScaleX="122229" custScaleY="896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0C2050-FBD2-41AE-9697-57C3B5205C42}" type="pres">
      <dgm:prSet presAssocID="{84BD29CE-98FB-4327-8D4C-8C0FC4DBD5A4}" presName="rootConnector" presStyleLbl="node2" presStyleIdx="0" presStyleCnt="2"/>
      <dgm:spPr/>
      <dgm:t>
        <a:bodyPr/>
        <a:lstStyle/>
        <a:p>
          <a:endParaRPr lang="ru-RU"/>
        </a:p>
      </dgm:t>
    </dgm:pt>
    <dgm:pt modelId="{1B67BF4F-E471-48BE-9DC6-9CECA63019F9}" type="pres">
      <dgm:prSet presAssocID="{84BD29CE-98FB-4327-8D4C-8C0FC4DBD5A4}" presName="hierChild4" presStyleCnt="0"/>
      <dgm:spPr/>
    </dgm:pt>
    <dgm:pt modelId="{576CE22A-5AD1-43BD-9C62-5910836433BB}" type="pres">
      <dgm:prSet presAssocID="{0F4E6CF5-2970-49E4-A8E3-0E2670CACF2C}" presName="Name37" presStyleLbl="parChTrans1D3" presStyleIdx="0" presStyleCnt="2"/>
      <dgm:spPr/>
      <dgm:t>
        <a:bodyPr/>
        <a:lstStyle/>
        <a:p>
          <a:endParaRPr lang="ru-RU"/>
        </a:p>
      </dgm:t>
    </dgm:pt>
    <dgm:pt modelId="{6CCD314F-67F7-4735-917B-4CAD11A73765}" type="pres">
      <dgm:prSet presAssocID="{EBAE4005-8016-4B1C-BB18-2085257D5AF0}" presName="hierRoot2" presStyleCnt="0">
        <dgm:presLayoutVars>
          <dgm:hierBranch val="init"/>
        </dgm:presLayoutVars>
      </dgm:prSet>
      <dgm:spPr/>
    </dgm:pt>
    <dgm:pt modelId="{784C4C7C-371E-4F0A-80C6-42CB20E6AC8B}" type="pres">
      <dgm:prSet presAssocID="{EBAE4005-8016-4B1C-BB18-2085257D5AF0}" presName="rootComposite" presStyleCnt="0"/>
      <dgm:spPr/>
    </dgm:pt>
    <dgm:pt modelId="{242223F5-A8E4-48A1-A7D5-D3B1567F83DB}" type="pres">
      <dgm:prSet presAssocID="{EBAE4005-8016-4B1C-BB18-2085257D5AF0}" presName="rootText" presStyleLbl="node3" presStyleIdx="0" presStyleCnt="2" custScaleY="1289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55C2C3-DE2D-42A7-9C57-673396E13751}" type="pres">
      <dgm:prSet presAssocID="{EBAE4005-8016-4B1C-BB18-2085257D5AF0}" presName="rootConnector" presStyleLbl="node3" presStyleIdx="0" presStyleCnt="2"/>
      <dgm:spPr/>
      <dgm:t>
        <a:bodyPr/>
        <a:lstStyle/>
        <a:p>
          <a:endParaRPr lang="ru-RU"/>
        </a:p>
      </dgm:t>
    </dgm:pt>
    <dgm:pt modelId="{F89179A3-DF71-4DF6-9FA8-425C2F83EB95}" type="pres">
      <dgm:prSet presAssocID="{EBAE4005-8016-4B1C-BB18-2085257D5AF0}" presName="hierChild4" presStyleCnt="0"/>
      <dgm:spPr/>
    </dgm:pt>
    <dgm:pt modelId="{6A261635-3223-4757-89CF-CDC4BC93757A}" type="pres">
      <dgm:prSet presAssocID="{EBAE4005-8016-4B1C-BB18-2085257D5AF0}" presName="hierChild5" presStyleCnt="0"/>
      <dgm:spPr/>
    </dgm:pt>
    <dgm:pt modelId="{A4FEA511-49C1-40D9-899E-C4DEA01AA2E1}" type="pres">
      <dgm:prSet presAssocID="{84BD29CE-98FB-4327-8D4C-8C0FC4DBD5A4}" presName="hierChild5" presStyleCnt="0"/>
      <dgm:spPr/>
    </dgm:pt>
    <dgm:pt modelId="{21471FD5-9147-4550-B2FF-056FC31F081A}" type="pres">
      <dgm:prSet presAssocID="{693E28B4-1F78-4595-873C-F98B54108F42}" presName="Name37" presStyleLbl="parChTrans1D2" presStyleIdx="1" presStyleCnt="2"/>
      <dgm:spPr/>
      <dgm:t>
        <a:bodyPr/>
        <a:lstStyle/>
        <a:p>
          <a:endParaRPr lang="ru-RU"/>
        </a:p>
      </dgm:t>
    </dgm:pt>
    <dgm:pt modelId="{55AD40AE-81F5-42A9-95FF-020E9B2FA317}" type="pres">
      <dgm:prSet presAssocID="{51925C03-B803-4560-AB70-BF75E49367D5}" presName="hierRoot2" presStyleCnt="0">
        <dgm:presLayoutVars>
          <dgm:hierBranch val="init"/>
        </dgm:presLayoutVars>
      </dgm:prSet>
      <dgm:spPr/>
    </dgm:pt>
    <dgm:pt modelId="{645D64DD-E8FF-40BD-AC1B-FF7ABE376725}" type="pres">
      <dgm:prSet presAssocID="{51925C03-B803-4560-AB70-BF75E49367D5}" presName="rootComposite" presStyleCnt="0"/>
      <dgm:spPr/>
    </dgm:pt>
    <dgm:pt modelId="{D0BF2248-4736-49CA-9A07-C46A1770D4DF}" type="pres">
      <dgm:prSet presAssocID="{51925C03-B803-4560-AB70-BF75E49367D5}" presName="rootText" presStyleLbl="node2" presStyleIdx="1" presStyleCnt="2" custScaleX="120701" custScaleY="709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3A37AE-7FBC-4F86-B0CF-01770F8B48AE}" type="pres">
      <dgm:prSet presAssocID="{51925C03-B803-4560-AB70-BF75E49367D5}" presName="rootConnector" presStyleLbl="node2" presStyleIdx="1" presStyleCnt="2"/>
      <dgm:spPr/>
      <dgm:t>
        <a:bodyPr/>
        <a:lstStyle/>
        <a:p>
          <a:endParaRPr lang="ru-RU"/>
        </a:p>
      </dgm:t>
    </dgm:pt>
    <dgm:pt modelId="{D95BA09D-27B5-4428-AE64-AAE6B44D7DFB}" type="pres">
      <dgm:prSet presAssocID="{51925C03-B803-4560-AB70-BF75E49367D5}" presName="hierChild4" presStyleCnt="0"/>
      <dgm:spPr/>
    </dgm:pt>
    <dgm:pt modelId="{CF186DB3-98FA-4E5B-B2F6-E92C03331F56}" type="pres">
      <dgm:prSet presAssocID="{27C428D1-F117-4BB7-B27B-FC6C206F6AA4}" presName="Name37" presStyleLbl="parChTrans1D3" presStyleIdx="1" presStyleCnt="2"/>
      <dgm:spPr/>
      <dgm:t>
        <a:bodyPr/>
        <a:lstStyle/>
        <a:p>
          <a:endParaRPr lang="ru-RU"/>
        </a:p>
      </dgm:t>
    </dgm:pt>
    <dgm:pt modelId="{F6E27C74-7556-4082-ACBB-A44D6E262D31}" type="pres">
      <dgm:prSet presAssocID="{C5C9D06A-DE23-4E35-939B-DDBDBC3695CA}" presName="hierRoot2" presStyleCnt="0">
        <dgm:presLayoutVars>
          <dgm:hierBranch val="init"/>
        </dgm:presLayoutVars>
      </dgm:prSet>
      <dgm:spPr/>
    </dgm:pt>
    <dgm:pt modelId="{3F9D02AA-B230-4ADD-BFC8-8145B957B4CE}" type="pres">
      <dgm:prSet presAssocID="{C5C9D06A-DE23-4E35-939B-DDBDBC3695CA}" presName="rootComposite" presStyleCnt="0"/>
      <dgm:spPr/>
    </dgm:pt>
    <dgm:pt modelId="{1EC79038-F7F3-47B3-AB68-940B2E3A7A7D}" type="pres">
      <dgm:prSet presAssocID="{C5C9D06A-DE23-4E35-939B-DDBDBC3695CA}" presName="rootText" presStyleLbl="node3" presStyleIdx="1" presStyleCnt="2" custScaleX="102107" custScaleY="1518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F510DC-7A85-4B5F-BB99-6A4E9A78EACD}" type="pres">
      <dgm:prSet presAssocID="{C5C9D06A-DE23-4E35-939B-DDBDBC3695CA}" presName="rootConnector" presStyleLbl="node3" presStyleIdx="1" presStyleCnt="2"/>
      <dgm:spPr/>
      <dgm:t>
        <a:bodyPr/>
        <a:lstStyle/>
        <a:p>
          <a:endParaRPr lang="ru-RU"/>
        </a:p>
      </dgm:t>
    </dgm:pt>
    <dgm:pt modelId="{2ABEA89F-4C09-449B-AEB2-06CE8E2F7AFA}" type="pres">
      <dgm:prSet presAssocID="{C5C9D06A-DE23-4E35-939B-DDBDBC3695CA}" presName="hierChild4" presStyleCnt="0"/>
      <dgm:spPr/>
    </dgm:pt>
    <dgm:pt modelId="{57210A04-04D4-4CD8-9177-DDF1AA71C094}" type="pres">
      <dgm:prSet presAssocID="{C5C9D06A-DE23-4E35-939B-DDBDBC3695CA}" presName="hierChild5" presStyleCnt="0"/>
      <dgm:spPr/>
    </dgm:pt>
    <dgm:pt modelId="{A338EA38-58FD-433D-8A34-6ABCB1578D3B}" type="pres">
      <dgm:prSet presAssocID="{51925C03-B803-4560-AB70-BF75E49367D5}" presName="hierChild5" presStyleCnt="0"/>
      <dgm:spPr/>
    </dgm:pt>
    <dgm:pt modelId="{C9CA5E0A-7660-41B5-89D8-387D6A4EA8FA}" type="pres">
      <dgm:prSet presAssocID="{396B0A96-CE2D-4B81-A48C-6619F0F82FF7}" presName="hierChild3" presStyleCnt="0"/>
      <dgm:spPr/>
    </dgm:pt>
  </dgm:ptLst>
  <dgm:cxnLst>
    <dgm:cxn modelId="{EA653A2F-F20A-4655-A721-1EE9AB79FD81}" type="presOf" srcId="{F29B938D-ECF6-45E4-A6F0-7E70C4608FC1}" destId="{20A39819-BA4D-4E7C-AA5D-5A4693CD522D}" srcOrd="0" destOrd="0" presId="urn:microsoft.com/office/officeart/2005/8/layout/orgChart1"/>
    <dgm:cxn modelId="{71934C60-AFBA-454A-B94D-4FB82A57B08A}" type="presOf" srcId="{396B0A96-CE2D-4B81-A48C-6619F0F82FF7}" destId="{1548ED72-DAEC-4E87-9FEB-DE205B09B076}" srcOrd="0" destOrd="0" presId="urn:microsoft.com/office/officeart/2005/8/layout/orgChart1"/>
    <dgm:cxn modelId="{92E50D57-D598-4056-A550-F649D6891E07}" type="presOf" srcId="{84BD29CE-98FB-4327-8D4C-8C0FC4DBD5A4}" destId="{8C0C2050-FBD2-41AE-9697-57C3B5205C42}" srcOrd="1" destOrd="0" presId="urn:microsoft.com/office/officeart/2005/8/layout/orgChart1"/>
    <dgm:cxn modelId="{7D3F4379-AC32-4E48-A207-DF16ED626663}" type="presOf" srcId="{27C428D1-F117-4BB7-B27B-FC6C206F6AA4}" destId="{CF186DB3-98FA-4E5B-B2F6-E92C03331F56}" srcOrd="0" destOrd="0" presId="urn:microsoft.com/office/officeart/2005/8/layout/orgChart1"/>
    <dgm:cxn modelId="{EC8C1DB5-683C-434B-8E25-5EFB173D0A06}" srcId="{396B0A96-CE2D-4B81-A48C-6619F0F82FF7}" destId="{84BD29CE-98FB-4327-8D4C-8C0FC4DBD5A4}" srcOrd="0" destOrd="0" parTransId="{F29B938D-ECF6-45E4-A6F0-7E70C4608FC1}" sibTransId="{A3037006-5316-48F4-B4A7-EEE1D7A25BB1}"/>
    <dgm:cxn modelId="{CF1D7366-2BBD-4F48-A3C7-EE62F319F078}" type="presOf" srcId="{396B0A96-CE2D-4B81-A48C-6619F0F82FF7}" destId="{860E6876-D3DA-4C4A-B685-A99FEB6A71E5}" srcOrd="1" destOrd="0" presId="urn:microsoft.com/office/officeart/2005/8/layout/orgChart1"/>
    <dgm:cxn modelId="{AFF274C5-10EB-40DD-ACBE-6CE562E22922}" srcId="{84BD29CE-98FB-4327-8D4C-8C0FC4DBD5A4}" destId="{EBAE4005-8016-4B1C-BB18-2085257D5AF0}" srcOrd="0" destOrd="0" parTransId="{0F4E6CF5-2970-49E4-A8E3-0E2670CACF2C}" sibTransId="{5FC03232-7646-412A-B0F9-B88B00014535}"/>
    <dgm:cxn modelId="{271611F7-8FFA-4815-8B6D-A4E4148CA0C4}" type="presOf" srcId="{84BD29CE-98FB-4327-8D4C-8C0FC4DBD5A4}" destId="{94D84608-FD75-4AAC-90FD-84DF3BA947EC}" srcOrd="0" destOrd="0" presId="urn:microsoft.com/office/officeart/2005/8/layout/orgChart1"/>
    <dgm:cxn modelId="{3F573B04-471C-49CF-ABC5-5F2E41024E98}" type="presOf" srcId="{EBAE4005-8016-4B1C-BB18-2085257D5AF0}" destId="{242223F5-A8E4-48A1-A7D5-D3B1567F83DB}" srcOrd="0" destOrd="0" presId="urn:microsoft.com/office/officeart/2005/8/layout/orgChart1"/>
    <dgm:cxn modelId="{94ED57BE-D03D-4BFE-8FFB-6542CF3BB966}" type="presOf" srcId="{0F4E6CF5-2970-49E4-A8E3-0E2670CACF2C}" destId="{576CE22A-5AD1-43BD-9C62-5910836433BB}" srcOrd="0" destOrd="0" presId="urn:microsoft.com/office/officeart/2005/8/layout/orgChart1"/>
    <dgm:cxn modelId="{2176ABE1-47DA-4D04-935D-B9B8A3130AB4}" srcId="{396B0A96-CE2D-4B81-A48C-6619F0F82FF7}" destId="{51925C03-B803-4560-AB70-BF75E49367D5}" srcOrd="1" destOrd="0" parTransId="{693E28B4-1F78-4595-873C-F98B54108F42}" sibTransId="{FF78DFE8-AEAF-4AB3-9F2C-BBA7CE81420B}"/>
    <dgm:cxn modelId="{46781FE0-69C2-4FBE-AC5D-F7F7F7ABBEC8}" type="presOf" srcId="{C5C9D06A-DE23-4E35-939B-DDBDBC3695CA}" destId="{5CF510DC-7A85-4B5F-BB99-6A4E9A78EACD}" srcOrd="1" destOrd="0" presId="urn:microsoft.com/office/officeart/2005/8/layout/orgChart1"/>
    <dgm:cxn modelId="{DF59838B-0963-4E81-9135-F81244E6CED4}" type="presOf" srcId="{C5C9D06A-DE23-4E35-939B-DDBDBC3695CA}" destId="{1EC79038-F7F3-47B3-AB68-940B2E3A7A7D}" srcOrd="0" destOrd="0" presId="urn:microsoft.com/office/officeart/2005/8/layout/orgChart1"/>
    <dgm:cxn modelId="{85944C53-8D37-4ADF-BF74-DB38F0343859}" type="presOf" srcId="{693E28B4-1F78-4595-873C-F98B54108F42}" destId="{21471FD5-9147-4550-B2FF-056FC31F081A}" srcOrd="0" destOrd="0" presId="urn:microsoft.com/office/officeart/2005/8/layout/orgChart1"/>
    <dgm:cxn modelId="{B55AD82C-259B-46DA-B36A-C347E1F4D362}" srcId="{BA9D2689-A15D-4B03-A8F6-389D6B24DE00}" destId="{396B0A96-CE2D-4B81-A48C-6619F0F82FF7}" srcOrd="0" destOrd="0" parTransId="{2DA7ACF8-0BDF-42A0-993F-B51F6F8D160A}" sibTransId="{83AA0661-7E1F-4277-8831-45E542A50848}"/>
    <dgm:cxn modelId="{8C54D396-82D5-4E9D-BEF8-6D7D80D5577F}" srcId="{51925C03-B803-4560-AB70-BF75E49367D5}" destId="{C5C9D06A-DE23-4E35-939B-DDBDBC3695CA}" srcOrd="0" destOrd="0" parTransId="{27C428D1-F117-4BB7-B27B-FC6C206F6AA4}" sibTransId="{8D3CAA83-9BC2-42EC-B285-D168AB22A891}"/>
    <dgm:cxn modelId="{38F8C9B7-C801-4FF3-9627-B23FE1891A09}" type="presOf" srcId="{EBAE4005-8016-4B1C-BB18-2085257D5AF0}" destId="{FA55C2C3-DE2D-42A7-9C57-673396E13751}" srcOrd="1" destOrd="0" presId="urn:microsoft.com/office/officeart/2005/8/layout/orgChart1"/>
    <dgm:cxn modelId="{A29646EF-60A0-4EE9-88FF-F363FEC0A506}" type="presOf" srcId="{51925C03-B803-4560-AB70-BF75E49367D5}" destId="{043A37AE-7FBC-4F86-B0CF-01770F8B48AE}" srcOrd="1" destOrd="0" presId="urn:microsoft.com/office/officeart/2005/8/layout/orgChart1"/>
    <dgm:cxn modelId="{7C467AC5-33EC-4F33-AA00-151E628A6E16}" type="presOf" srcId="{51925C03-B803-4560-AB70-BF75E49367D5}" destId="{D0BF2248-4736-49CA-9A07-C46A1770D4DF}" srcOrd="0" destOrd="0" presId="urn:microsoft.com/office/officeart/2005/8/layout/orgChart1"/>
    <dgm:cxn modelId="{F1146E3D-457E-410D-AF55-E06A643C4E4B}" type="presOf" srcId="{BA9D2689-A15D-4B03-A8F6-389D6B24DE00}" destId="{6F5F2054-DD6C-44D4-AECF-B87B0CEC1A9A}" srcOrd="0" destOrd="0" presId="urn:microsoft.com/office/officeart/2005/8/layout/orgChart1"/>
    <dgm:cxn modelId="{6E3131A4-E69B-4449-A370-3E019CE84430}" type="presParOf" srcId="{6F5F2054-DD6C-44D4-AECF-B87B0CEC1A9A}" destId="{B2B06792-04BA-45C2-841F-FA1EC36F307B}" srcOrd="0" destOrd="0" presId="urn:microsoft.com/office/officeart/2005/8/layout/orgChart1"/>
    <dgm:cxn modelId="{969C49FA-C4D7-4E94-97C2-AB471E4B4DDE}" type="presParOf" srcId="{B2B06792-04BA-45C2-841F-FA1EC36F307B}" destId="{49455403-D386-4B00-8D9A-AF3877CDE8B8}" srcOrd="0" destOrd="0" presId="urn:microsoft.com/office/officeart/2005/8/layout/orgChart1"/>
    <dgm:cxn modelId="{F4A9AFC4-2BD9-4D91-BC6F-C42AC153CEC1}" type="presParOf" srcId="{49455403-D386-4B00-8D9A-AF3877CDE8B8}" destId="{1548ED72-DAEC-4E87-9FEB-DE205B09B076}" srcOrd="0" destOrd="0" presId="urn:microsoft.com/office/officeart/2005/8/layout/orgChart1"/>
    <dgm:cxn modelId="{D9C9F2DE-AF09-43A2-8206-9B334296BE85}" type="presParOf" srcId="{49455403-D386-4B00-8D9A-AF3877CDE8B8}" destId="{860E6876-D3DA-4C4A-B685-A99FEB6A71E5}" srcOrd="1" destOrd="0" presId="urn:microsoft.com/office/officeart/2005/8/layout/orgChart1"/>
    <dgm:cxn modelId="{3528DB6B-4CA0-48DA-8E89-99CDC914A9B7}" type="presParOf" srcId="{B2B06792-04BA-45C2-841F-FA1EC36F307B}" destId="{5A2EC661-2733-4D3B-8E0F-051A1196ACE4}" srcOrd="1" destOrd="0" presId="urn:microsoft.com/office/officeart/2005/8/layout/orgChart1"/>
    <dgm:cxn modelId="{80FDB1D7-9729-4DF8-82D8-21C037CB2380}" type="presParOf" srcId="{5A2EC661-2733-4D3B-8E0F-051A1196ACE4}" destId="{20A39819-BA4D-4E7C-AA5D-5A4693CD522D}" srcOrd="0" destOrd="0" presId="urn:microsoft.com/office/officeart/2005/8/layout/orgChart1"/>
    <dgm:cxn modelId="{3ED64670-37D4-49B8-B809-5F9BA5B936DB}" type="presParOf" srcId="{5A2EC661-2733-4D3B-8E0F-051A1196ACE4}" destId="{536ED3D3-43F7-4832-AF2F-FF22FDCAE6B5}" srcOrd="1" destOrd="0" presId="urn:microsoft.com/office/officeart/2005/8/layout/orgChart1"/>
    <dgm:cxn modelId="{77991C91-ADE8-4039-B092-5912EFB20FFF}" type="presParOf" srcId="{536ED3D3-43F7-4832-AF2F-FF22FDCAE6B5}" destId="{F2D848A6-8244-4A0D-9905-E093DD2CEB66}" srcOrd="0" destOrd="0" presId="urn:microsoft.com/office/officeart/2005/8/layout/orgChart1"/>
    <dgm:cxn modelId="{849E4187-135B-4845-9F4E-E5933E40AA09}" type="presParOf" srcId="{F2D848A6-8244-4A0D-9905-E093DD2CEB66}" destId="{94D84608-FD75-4AAC-90FD-84DF3BA947EC}" srcOrd="0" destOrd="0" presId="urn:microsoft.com/office/officeart/2005/8/layout/orgChart1"/>
    <dgm:cxn modelId="{E03BE78A-11F2-47EC-9D8B-13C7813B60A4}" type="presParOf" srcId="{F2D848A6-8244-4A0D-9905-E093DD2CEB66}" destId="{8C0C2050-FBD2-41AE-9697-57C3B5205C42}" srcOrd="1" destOrd="0" presId="urn:microsoft.com/office/officeart/2005/8/layout/orgChart1"/>
    <dgm:cxn modelId="{3F1ED988-510D-4A5C-A3F1-95A38DCE44E7}" type="presParOf" srcId="{536ED3D3-43F7-4832-AF2F-FF22FDCAE6B5}" destId="{1B67BF4F-E471-48BE-9DC6-9CECA63019F9}" srcOrd="1" destOrd="0" presId="urn:microsoft.com/office/officeart/2005/8/layout/orgChart1"/>
    <dgm:cxn modelId="{9C4B1953-EEBD-47F6-B4FB-FFC124FE8A5E}" type="presParOf" srcId="{1B67BF4F-E471-48BE-9DC6-9CECA63019F9}" destId="{576CE22A-5AD1-43BD-9C62-5910836433BB}" srcOrd="0" destOrd="0" presId="urn:microsoft.com/office/officeart/2005/8/layout/orgChart1"/>
    <dgm:cxn modelId="{169BE810-2000-40C5-A24A-1EBB281AA65D}" type="presParOf" srcId="{1B67BF4F-E471-48BE-9DC6-9CECA63019F9}" destId="{6CCD314F-67F7-4735-917B-4CAD11A73765}" srcOrd="1" destOrd="0" presId="urn:microsoft.com/office/officeart/2005/8/layout/orgChart1"/>
    <dgm:cxn modelId="{C8987FCE-24DE-45F6-B716-7F828999895E}" type="presParOf" srcId="{6CCD314F-67F7-4735-917B-4CAD11A73765}" destId="{784C4C7C-371E-4F0A-80C6-42CB20E6AC8B}" srcOrd="0" destOrd="0" presId="urn:microsoft.com/office/officeart/2005/8/layout/orgChart1"/>
    <dgm:cxn modelId="{12EDFB2C-BEE8-4EB7-975B-04B67361444E}" type="presParOf" srcId="{784C4C7C-371E-4F0A-80C6-42CB20E6AC8B}" destId="{242223F5-A8E4-48A1-A7D5-D3B1567F83DB}" srcOrd="0" destOrd="0" presId="urn:microsoft.com/office/officeart/2005/8/layout/orgChart1"/>
    <dgm:cxn modelId="{ED6B6118-9A6D-489D-949A-F3F7BB1A85FC}" type="presParOf" srcId="{784C4C7C-371E-4F0A-80C6-42CB20E6AC8B}" destId="{FA55C2C3-DE2D-42A7-9C57-673396E13751}" srcOrd="1" destOrd="0" presId="urn:microsoft.com/office/officeart/2005/8/layout/orgChart1"/>
    <dgm:cxn modelId="{9E51D765-6703-4E89-A79E-2D2A634837D3}" type="presParOf" srcId="{6CCD314F-67F7-4735-917B-4CAD11A73765}" destId="{F89179A3-DF71-4DF6-9FA8-425C2F83EB95}" srcOrd="1" destOrd="0" presId="urn:microsoft.com/office/officeart/2005/8/layout/orgChart1"/>
    <dgm:cxn modelId="{FD11A31D-20FA-4460-A0BA-A19F03540777}" type="presParOf" srcId="{6CCD314F-67F7-4735-917B-4CAD11A73765}" destId="{6A261635-3223-4757-89CF-CDC4BC93757A}" srcOrd="2" destOrd="0" presId="urn:microsoft.com/office/officeart/2005/8/layout/orgChart1"/>
    <dgm:cxn modelId="{F033F8B3-232D-46C6-8C54-DEFD2F4B02A2}" type="presParOf" srcId="{536ED3D3-43F7-4832-AF2F-FF22FDCAE6B5}" destId="{A4FEA511-49C1-40D9-899E-C4DEA01AA2E1}" srcOrd="2" destOrd="0" presId="urn:microsoft.com/office/officeart/2005/8/layout/orgChart1"/>
    <dgm:cxn modelId="{10B9527B-39DE-4F2D-AC33-66ACA92318FF}" type="presParOf" srcId="{5A2EC661-2733-4D3B-8E0F-051A1196ACE4}" destId="{21471FD5-9147-4550-B2FF-056FC31F081A}" srcOrd="2" destOrd="0" presId="urn:microsoft.com/office/officeart/2005/8/layout/orgChart1"/>
    <dgm:cxn modelId="{D0EE8605-D52C-4617-BCD5-DE52D19C7D26}" type="presParOf" srcId="{5A2EC661-2733-4D3B-8E0F-051A1196ACE4}" destId="{55AD40AE-81F5-42A9-95FF-020E9B2FA317}" srcOrd="3" destOrd="0" presId="urn:microsoft.com/office/officeart/2005/8/layout/orgChart1"/>
    <dgm:cxn modelId="{11802B7C-0A02-45DF-92FD-DB9AEFEF5D97}" type="presParOf" srcId="{55AD40AE-81F5-42A9-95FF-020E9B2FA317}" destId="{645D64DD-E8FF-40BD-AC1B-FF7ABE376725}" srcOrd="0" destOrd="0" presId="urn:microsoft.com/office/officeart/2005/8/layout/orgChart1"/>
    <dgm:cxn modelId="{63A25492-7BDE-40D0-A2B6-E0608D32F201}" type="presParOf" srcId="{645D64DD-E8FF-40BD-AC1B-FF7ABE376725}" destId="{D0BF2248-4736-49CA-9A07-C46A1770D4DF}" srcOrd="0" destOrd="0" presId="urn:microsoft.com/office/officeart/2005/8/layout/orgChart1"/>
    <dgm:cxn modelId="{FC795430-59AE-45AC-9062-7384A7B8CCF3}" type="presParOf" srcId="{645D64DD-E8FF-40BD-AC1B-FF7ABE376725}" destId="{043A37AE-7FBC-4F86-B0CF-01770F8B48AE}" srcOrd="1" destOrd="0" presId="urn:microsoft.com/office/officeart/2005/8/layout/orgChart1"/>
    <dgm:cxn modelId="{1D4A4DAB-F5E6-48E4-AA66-1F3EED5C0DA1}" type="presParOf" srcId="{55AD40AE-81F5-42A9-95FF-020E9B2FA317}" destId="{D95BA09D-27B5-4428-AE64-AAE6B44D7DFB}" srcOrd="1" destOrd="0" presId="urn:microsoft.com/office/officeart/2005/8/layout/orgChart1"/>
    <dgm:cxn modelId="{B3B0A872-3F39-4E87-B957-56EAF6A73F4F}" type="presParOf" srcId="{D95BA09D-27B5-4428-AE64-AAE6B44D7DFB}" destId="{CF186DB3-98FA-4E5B-B2F6-E92C03331F56}" srcOrd="0" destOrd="0" presId="urn:microsoft.com/office/officeart/2005/8/layout/orgChart1"/>
    <dgm:cxn modelId="{98811987-87C0-472A-96E3-32F9D0428BF0}" type="presParOf" srcId="{D95BA09D-27B5-4428-AE64-AAE6B44D7DFB}" destId="{F6E27C74-7556-4082-ACBB-A44D6E262D31}" srcOrd="1" destOrd="0" presId="urn:microsoft.com/office/officeart/2005/8/layout/orgChart1"/>
    <dgm:cxn modelId="{EB163583-FD3B-4A20-A951-E388DCA844D2}" type="presParOf" srcId="{F6E27C74-7556-4082-ACBB-A44D6E262D31}" destId="{3F9D02AA-B230-4ADD-BFC8-8145B957B4CE}" srcOrd="0" destOrd="0" presId="urn:microsoft.com/office/officeart/2005/8/layout/orgChart1"/>
    <dgm:cxn modelId="{3A464E42-12CA-4099-BD9E-DCBEAA7FCCEA}" type="presParOf" srcId="{3F9D02AA-B230-4ADD-BFC8-8145B957B4CE}" destId="{1EC79038-F7F3-47B3-AB68-940B2E3A7A7D}" srcOrd="0" destOrd="0" presId="urn:microsoft.com/office/officeart/2005/8/layout/orgChart1"/>
    <dgm:cxn modelId="{D25350B6-0A2A-4B98-840F-6FFFCC2BC2D6}" type="presParOf" srcId="{3F9D02AA-B230-4ADD-BFC8-8145B957B4CE}" destId="{5CF510DC-7A85-4B5F-BB99-6A4E9A78EACD}" srcOrd="1" destOrd="0" presId="urn:microsoft.com/office/officeart/2005/8/layout/orgChart1"/>
    <dgm:cxn modelId="{2C2094D1-DC5B-4F88-93A1-4BE0437ABABB}" type="presParOf" srcId="{F6E27C74-7556-4082-ACBB-A44D6E262D31}" destId="{2ABEA89F-4C09-449B-AEB2-06CE8E2F7AFA}" srcOrd="1" destOrd="0" presId="urn:microsoft.com/office/officeart/2005/8/layout/orgChart1"/>
    <dgm:cxn modelId="{26642C41-4343-45AA-9AE9-EC8DB57064E6}" type="presParOf" srcId="{F6E27C74-7556-4082-ACBB-A44D6E262D31}" destId="{57210A04-04D4-4CD8-9177-DDF1AA71C094}" srcOrd="2" destOrd="0" presId="urn:microsoft.com/office/officeart/2005/8/layout/orgChart1"/>
    <dgm:cxn modelId="{2EB142A8-9F0D-47F5-95E5-772422F9A170}" type="presParOf" srcId="{55AD40AE-81F5-42A9-95FF-020E9B2FA317}" destId="{A338EA38-58FD-433D-8A34-6ABCB1578D3B}" srcOrd="2" destOrd="0" presId="urn:microsoft.com/office/officeart/2005/8/layout/orgChart1"/>
    <dgm:cxn modelId="{3C7D4561-9721-44C9-BD52-4545558EB8D2}" type="presParOf" srcId="{B2B06792-04BA-45C2-841F-FA1EC36F307B}" destId="{C9CA5E0A-7660-41B5-89D8-387D6A4EA8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14C8E8-F931-45B9-8C24-6DBA16D2A870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42B375-18BE-499C-9EC3-84D68A41CC74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Трансформаторы тепла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AEB45B-7103-4927-8926-BE240EB23308}" type="parTrans" cxnId="{6D99C1B8-823D-4982-94ED-3FA093525002}">
      <dgm:prSet/>
      <dgm:spPr/>
      <dgm:t>
        <a:bodyPr/>
        <a:lstStyle/>
        <a:p>
          <a:endParaRPr lang="ru-RU"/>
        </a:p>
      </dgm:t>
    </dgm:pt>
    <dgm:pt modelId="{92BA9A8B-F61A-4492-B06C-ED08F1704F9F}" type="sibTrans" cxnId="{6D99C1B8-823D-4982-94ED-3FA093525002}">
      <dgm:prSet/>
      <dgm:spPr/>
      <dgm:t>
        <a:bodyPr/>
        <a:lstStyle/>
        <a:p>
          <a:endParaRPr lang="ru-RU"/>
        </a:p>
      </dgm:t>
    </dgm:pt>
    <dgm:pt modelId="{C2668CD4-2A96-459E-8D95-F907772EE095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Компрессионные (паровые и газовые) установки, 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B1B94D-6621-4864-BCB1-51E046D8C96A}" type="parTrans" cxnId="{827A8020-A018-4CD0-8864-646C6BD22A54}">
      <dgm:prSet/>
      <dgm:spPr/>
      <dgm:t>
        <a:bodyPr/>
        <a:lstStyle/>
        <a:p>
          <a:endParaRPr lang="ru-RU"/>
        </a:p>
      </dgm:t>
    </dgm:pt>
    <dgm:pt modelId="{C0D58003-9B13-4DD8-A8D8-E354E0D9AA00}" type="sibTrans" cxnId="{827A8020-A018-4CD0-8864-646C6BD22A54}">
      <dgm:prSet/>
      <dgm:spPr/>
      <dgm:t>
        <a:bodyPr/>
        <a:lstStyle/>
        <a:p>
          <a:endParaRPr lang="ru-RU"/>
        </a:p>
      </dgm:t>
    </dgm:pt>
    <dgm:pt modelId="{1D8897EE-7F41-446A-80C8-F593C87C0922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Сорбционные установки, 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0C30A9-EDAE-4398-8CA7-719C879D6BFF}" type="parTrans" cxnId="{6BB4AF27-07F9-499A-8CD7-738FE257D91E}">
      <dgm:prSet/>
      <dgm:spPr/>
      <dgm:t>
        <a:bodyPr/>
        <a:lstStyle/>
        <a:p>
          <a:endParaRPr lang="ru-RU"/>
        </a:p>
      </dgm:t>
    </dgm:pt>
    <dgm:pt modelId="{75C4F656-D940-4B78-A166-C1469DCE761D}" type="sibTrans" cxnId="{6BB4AF27-07F9-499A-8CD7-738FE257D91E}">
      <dgm:prSet/>
      <dgm:spPr/>
      <dgm:t>
        <a:bodyPr/>
        <a:lstStyle/>
        <a:p>
          <a:endParaRPr lang="ru-RU"/>
        </a:p>
      </dgm:t>
    </dgm:pt>
    <dgm:pt modelId="{5D76550F-D0A4-4DBE-ADA7-B4837BCB05F7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Струйные установки, 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726933-45AC-48EA-8B4F-0C8F9AC66567}" type="parTrans" cxnId="{50E30291-E362-40D9-AF6B-23B55955312C}">
      <dgm:prSet/>
      <dgm:spPr/>
      <dgm:t>
        <a:bodyPr/>
        <a:lstStyle/>
        <a:p>
          <a:endParaRPr lang="ru-RU"/>
        </a:p>
      </dgm:t>
    </dgm:pt>
    <dgm:pt modelId="{9F2DC4F0-8CD4-4845-9D67-219B4060BE6D}" type="sibTrans" cxnId="{50E30291-E362-40D9-AF6B-23B55955312C}">
      <dgm:prSet/>
      <dgm:spPr/>
      <dgm:t>
        <a:bodyPr/>
        <a:lstStyle/>
        <a:p>
          <a:endParaRPr lang="ru-RU"/>
        </a:p>
      </dgm:t>
    </dgm:pt>
    <dgm:pt modelId="{FCCB6975-D67B-4ED8-A2DE-3C0AAE4D3FF5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Магнитные установки.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986962-D476-4923-936F-01C07501CB13}" type="parTrans" cxnId="{0172A6C9-F689-4BA5-B9E3-BC5F697B3F93}">
      <dgm:prSet/>
      <dgm:spPr/>
      <dgm:t>
        <a:bodyPr/>
        <a:lstStyle/>
        <a:p>
          <a:endParaRPr lang="ru-RU"/>
        </a:p>
      </dgm:t>
    </dgm:pt>
    <dgm:pt modelId="{6F6661DF-9058-4C0C-AFBE-8D7327E3245D}" type="sibTrans" cxnId="{0172A6C9-F689-4BA5-B9E3-BC5F697B3F93}">
      <dgm:prSet/>
      <dgm:spPr/>
      <dgm:t>
        <a:bodyPr/>
        <a:lstStyle/>
        <a:p>
          <a:endParaRPr lang="ru-RU"/>
        </a:p>
      </dgm:t>
    </dgm:pt>
    <dgm:pt modelId="{7B9015A7-76D6-478E-B80A-6DA28172BA64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Термоэлектрические установки,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35952B-FA96-415B-96E6-EFBF92A015E1}" type="parTrans" cxnId="{27E99E08-67DE-4241-912E-B8A852DB94CD}">
      <dgm:prSet/>
      <dgm:spPr/>
      <dgm:t>
        <a:bodyPr/>
        <a:lstStyle/>
        <a:p>
          <a:endParaRPr lang="ru-RU"/>
        </a:p>
      </dgm:t>
    </dgm:pt>
    <dgm:pt modelId="{BDECB985-6A86-4586-91AF-9E381370758D}" type="sibTrans" cxnId="{27E99E08-67DE-4241-912E-B8A852DB94CD}">
      <dgm:prSet/>
      <dgm:spPr/>
      <dgm:t>
        <a:bodyPr/>
        <a:lstStyle/>
        <a:p>
          <a:endParaRPr lang="ru-RU"/>
        </a:p>
      </dgm:t>
    </dgm:pt>
    <dgm:pt modelId="{6889F66C-7644-459D-ACAA-A422AD7CAADE}" type="pres">
      <dgm:prSet presAssocID="{EA14C8E8-F931-45B9-8C24-6DBA16D2A87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13D673-4952-4AE7-AB25-06300730B2DE}" type="pres">
      <dgm:prSet presAssocID="{3142B375-18BE-499C-9EC3-84D68A41CC74}" presName="root1" presStyleCnt="0"/>
      <dgm:spPr/>
    </dgm:pt>
    <dgm:pt modelId="{41B425EF-DA3B-44DC-B0A9-2B50D634E960}" type="pres">
      <dgm:prSet presAssocID="{3142B375-18BE-499C-9EC3-84D68A41CC74}" presName="LevelOneTextNode" presStyleLbl="node0" presStyleIdx="0" presStyleCnt="1" custScaleY="1056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E51A68-F9DB-4731-8421-706F59131F54}" type="pres">
      <dgm:prSet presAssocID="{3142B375-18BE-499C-9EC3-84D68A41CC74}" presName="level2hierChild" presStyleCnt="0"/>
      <dgm:spPr/>
    </dgm:pt>
    <dgm:pt modelId="{035499A1-67DB-4750-8E61-AD21F33FE6CC}" type="pres">
      <dgm:prSet presAssocID="{98B1B94D-6621-4864-BCB1-51E046D8C96A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B6DF8E35-194D-41C8-8B8A-1BFF69444B96}" type="pres">
      <dgm:prSet presAssocID="{98B1B94D-6621-4864-BCB1-51E046D8C96A}" presName="connTx" presStyleLbl="parChTrans1D2" presStyleIdx="0" presStyleCnt="5"/>
      <dgm:spPr/>
      <dgm:t>
        <a:bodyPr/>
        <a:lstStyle/>
        <a:p>
          <a:endParaRPr lang="ru-RU"/>
        </a:p>
      </dgm:t>
    </dgm:pt>
    <dgm:pt modelId="{4B2E3803-00BF-4EAF-98D7-A73271BEB7D3}" type="pres">
      <dgm:prSet presAssocID="{C2668CD4-2A96-459E-8D95-F907772EE095}" presName="root2" presStyleCnt="0"/>
      <dgm:spPr/>
    </dgm:pt>
    <dgm:pt modelId="{32EBA152-CAB2-4635-8EB8-ED19A8CED991}" type="pres">
      <dgm:prSet presAssocID="{C2668CD4-2A96-459E-8D95-F907772EE095}" presName="LevelTwoTextNode" presStyleLbl="node2" presStyleIdx="0" presStyleCnt="5" custScaleX="2081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862388-59E6-4594-A1A5-20243639E68C}" type="pres">
      <dgm:prSet presAssocID="{C2668CD4-2A96-459E-8D95-F907772EE095}" presName="level3hierChild" presStyleCnt="0"/>
      <dgm:spPr/>
    </dgm:pt>
    <dgm:pt modelId="{932E08F5-A316-4BFA-83D2-BE0E38604DBB}" type="pres">
      <dgm:prSet presAssocID="{BF0C30A9-EDAE-4398-8CA7-719C879D6BFF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04E8DF40-3E4B-442E-948D-4312FF6ED687}" type="pres">
      <dgm:prSet presAssocID="{BF0C30A9-EDAE-4398-8CA7-719C879D6BFF}" presName="connTx" presStyleLbl="parChTrans1D2" presStyleIdx="1" presStyleCnt="5"/>
      <dgm:spPr/>
      <dgm:t>
        <a:bodyPr/>
        <a:lstStyle/>
        <a:p>
          <a:endParaRPr lang="ru-RU"/>
        </a:p>
      </dgm:t>
    </dgm:pt>
    <dgm:pt modelId="{CF14DD27-7C82-4CF7-A94B-A44D3B2D71DA}" type="pres">
      <dgm:prSet presAssocID="{1D8897EE-7F41-446A-80C8-F593C87C0922}" presName="root2" presStyleCnt="0"/>
      <dgm:spPr/>
    </dgm:pt>
    <dgm:pt modelId="{5B1E3EC1-1437-4621-A46A-B13F2F3905F1}" type="pres">
      <dgm:prSet presAssocID="{1D8897EE-7F41-446A-80C8-F593C87C0922}" presName="LevelTwoTextNode" presStyleLbl="node2" presStyleIdx="1" presStyleCnt="5" custScaleX="2075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B7A52D-B260-4DBB-9BF2-6521204A8563}" type="pres">
      <dgm:prSet presAssocID="{1D8897EE-7F41-446A-80C8-F593C87C0922}" presName="level3hierChild" presStyleCnt="0"/>
      <dgm:spPr/>
    </dgm:pt>
    <dgm:pt modelId="{9BA0D3E3-57D6-42E2-BC04-A87271F47CDB}" type="pres">
      <dgm:prSet presAssocID="{65726933-45AC-48EA-8B4F-0C8F9AC66567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FBC012DC-FF92-4D5E-983E-1094196ADD54}" type="pres">
      <dgm:prSet presAssocID="{65726933-45AC-48EA-8B4F-0C8F9AC66567}" presName="connTx" presStyleLbl="parChTrans1D2" presStyleIdx="2" presStyleCnt="5"/>
      <dgm:spPr/>
      <dgm:t>
        <a:bodyPr/>
        <a:lstStyle/>
        <a:p>
          <a:endParaRPr lang="ru-RU"/>
        </a:p>
      </dgm:t>
    </dgm:pt>
    <dgm:pt modelId="{D2B3BBBE-8658-4CD2-AAB8-95D1B07488EF}" type="pres">
      <dgm:prSet presAssocID="{5D76550F-D0A4-4DBE-ADA7-B4837BCB05F7}" presName="root2" presStyleCnt="0"/>
      <dgm:spPr/>
    </dgm:pt>
    <dgm:pt modelId="{B4F6460A-61F4-449A-B4A0-2A309A93C2BB}" type="pres">
      <dgm:prSet presAssocID="{5D76550F-D0A4-4DBE-ADA7-B4837BCB05F7}" presName="LevelTwoTextNode" presStyleLbl="node2" presStyleIdx="2" presStyleCnt="5" custScaleX="2084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B52574-67C4-48F6-A588-07ABF87CAFBB}" type="pres">
      <dgm:prSet presAssocID="{5D76550F-D0A4-4DBE-ADA7-B4837BCB05F7}" presName="level3hierChild" presStyleCnt="0"/>
      <dgm:spPr/>
    </dgm:pt>
    <dgm:pt modelId="{68B89730-AA9C-44CD-AF94-A0632A60CC82}" type="pres">
      <dgm:prSet presAssocID="{7035952B-FA96-415B-96E6-EFBF92A015E1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1EAF2791-45D2-4D8A-810D-135D240232F8}" type="pres">
      <dgm:prSet presAssocID="{7035952B-FA96-415B-96E6-EFBF92A015E1}" presName="connTx" presStyleLbl="parChTrans1D2" presStyleIdx="3" presStyleCnt="5"/>
      <dgm:spPr/>
      <dgm:t>
        <a:bodyPr/>
        <a:lstStyle/>
        <a:p>
          <a:endParaRPr lang="ru-RU"/>
        </a:p>
      </dgm:t>
    </dgm:pt>
    <dgm:pt modelId="{C72ED765-286B-4B17-BABF-71C429872967}" type="pres">
      <dgm:prSet presAssocID="{7B9015A7-76D6-478E-B80A-6DA28172BA64}" presName="root2" presStyleCnt="0"/>
      <dgm:spPr/>
    </dgm:pt>
    <dgm:pt modelId="{D2F6F16C-A510-4792-8F4C-5566AAF06B3B}" type="pres">
      <dgm:prSet presAssocID="{7B9015A7-76D6-478E-B80A-6DA28172BA64}" presName="LevelTwoTextNode" presStyleLbl="node2" presStyleIdx="3" presStyleCnt="5" custScaleX="2084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57A0C6-0F6E-4307-A9D3-7E0A58DDC5E4}" type="pres">
      <dgm:prSet presAssocID="{7B9015A7-76D6-478E-B80A-6DA28172BA64}" presName="level3hierChild" presStyleCnt="0"/>
      <dgm:spPr/>
    </dgm:pt>
    <dgm:pt modelId="{04CA72A9-810C-457E-94BD-2861153D25FD}" type="pres">
      <dgm:prSet presAssocID="{48986962-D476-4923-936F-01C07501CB13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3EF4D9C1-6AAC-4FA1-8139-7A1236F41946}" type="pres">
      <dgm:prSet presAssocID="{48986962-D476-4923-936F-01C07501CB13}" presName="connTx" presStyleLbl="parChTrans1D2" presStyleIdx="4" presStyleCnt="5"/>
      <dgm:spPr/>
      <dgm:t>
        <a:bodyPr/>
        <a:lstStyle/>
        <a:p>
          <a:endParaRPr lang="ru-RU"/>
        </a:p>
      </dgm:t>
    </dgm:pt>
    <dgm:pt modelId="{A6BD7614-B918-4F3B-822F-A038EE8FB45C}" type="pres">
      <dgm:prSet presAssocID="{FCCB6975-D67B-4ED8-A2DE-3C0AAE4D3FF5}" presName="root2" presStyleCnt="0"/>
      <dgm:spPr/>
    </dgm:pt>
    <dgm:pt modelId="{71A3CE71-8590-4B5B-A46B-2C4F974D554A}" type="pres">
      <dgm:prSet presAssocID="{FCCB6975-D67B-4ED8-A2DE-3C0AAE4D3FF5}" presName="LevelTwoTextNode" presStyleLbl="node2" presStyleIdx="4" presStyleCnt="5" custScaleX="2084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2B0FE1-3F31-4DDD-A4F6-7377B9804225}" type="pres">
      <dgm:prSet presAssocID="{FCCB6975-D67B-4ED8-A2DE-3C0AAE4D3FF5}" presName="level3hierChild" presStyleCnt="0"/>
      <dgm:spPr/>
    </dgm:pt>
  </dgm:ptLst>
  <dgm:cxnLst>
    <dgm:cxn modelId="{8FD0B2D8-C871-48B1-B6FF-36680FA9742F}" type="presOf" srcId="{98B1B94D-6621-4864-BCB1-51E046D8C96A}" destId="{B6DF8E35-194D-41C8-8B8A-1BFF69444B96}" srcOrd="1" destOrd="0" presId="urn:microsoft.com/office/officeart/2008/layout/HorizontalMultiLevelHierarchy"/>
    <dgm:cxn modelId="{C3434F17-8340-48C6-B391-3FDA5477F097}" type="presOf" srcId="{7035952B-FA96-415B-96E6-EFBF92A015E1}" destId="{1EAF2791-45D2-4D8A-810D-135D240232F8}" srcOrd="1" destOrd="0" presId="urn:microsoft.com/office/officeart/2008/layout/HorizontalMultiLevelHierarchy"/>
    <dgm:cxn modelId="{6B42593D-FF95-4EB3-9656-60A88BED70FC}" type="presOf" srcId="{3142B375-18BE-499C-9EC3-84D68A41CC74}" destId="{41B425EF-DA3B-44DC-B0A9-2B50D634E960}" srcOrd="0" destOrd="0" presId="urn:microsoft.com/office/officeart/2008/layout/HorizontalMultiLevelHierarchy"/>
    <dgm:cxn modelId="{0172A6C9-F689-4BA5-B9E3-BC5F697B3F93}" srcId="{3142B375-18BE-499C-9EC3-84D68A41CC74}" destId="{FCCB6975-D67B-4ED8-A2DE-3C0AAE4D3FF5}" srcOrd="4" destOrd="0" parTransId="{48986962-D476-4923-936F-01C07501CB13}" sibTransId="{6F6661DF-9058-4C0C-AFBE-8D7327E3245D}"/>
    <dgm:cxn modelId="{827A8020-A018-4CD0-8864-646C6BD22A54}" srcId="{3142B375-18BE-499C-9EC3-84D68A41CC74}" destId="{C2668CD4-2A96-459E-8D95-F907772EE095}" srcOrd="0" destOrd="0" parTransId="{98B1B94D-6621-4864-BCB1-51E046D8C96A}" sibTransId="{C0D58003-9B13-4DD8-A8D8-E354E0D9AA00}"/>
    <dgm:cxn modelId="{3D1EC710-1795-40C8-8048-27C96C9D8059}" type="presOf" srcId="{7035952B-FA96-415B-96E6-EFBF92A015E1}" destId="{68B89730-AA9C-44CD-AF94-A0632A60CC82}" srcOrd="0" destOrd="0" presId="urn:microsoft.com/office/officeart/2008/layout/HorizontalMultiLevelHierarchy"/>
    <dgm:cxn modelId="{B983CB9B-2C6E-4723-AA4D-C6E512E60631}" type="presOf" srcId="{98B1B94D-6621-4864-BCB1-51E046D8C96A}" destId="{035499A1-67DB-4750-8E61-AD21F33FE6CC}" srcOrd="0" destOrd="0" presId="urn:microsoft.com/office/officeart/2008/layout/HorizontalMultiLevelHierarchy"/>
    <dgm:cxn modelId="{DDE3F24A-0E99-4D64-8CE7-504FCECDCC60}" type="presOf" srcId="{48986962-D476-4923-936F-01C07501CB13}" destId="{3EF4D9C1-6AAC-4FA1-8139-7A1236F41946}" srcOrd="1" destOrd="0" presId="urn:microsoft.com/office/officeart/2008/layout/HorizontalMultiLevelHierarchy"/>
    <dgm:cxn modelId="{D751E7CA-CF39-42B4-903A-EA32204EB807}" type="presOf" srcId="{EA14C8E8-F931-45B9-8C24-6DBA16D2A870}" destId="{6889F66C-7644-459D-ACAA-A422AD7CAADE}" srcOrd="0" destOrd="0" presId="urn:microsoft.com/office/officeart/2008/layout/HorizontalMultiLevelHierarchy"/>
    <dgm:cxn modelId="{32F80DB1-D5DF-491E-A40B-6FF5AFD9A4BA}" type="presOf" srcId="{C2668CD4-2A96-459E-8D95-F907772EE095}" destId="{32EBA152-CAB2-4635-8EB8-ED19A8CED991}" srcOrd="0" destOrd="0" presId="urn:microsoft.com/office/officeart/2008/layout/HorizontalMultiLevelHierarchy"/>
    <dgm:cxn modelId="{27E99E08-67DE-4241-912E-B8A852DB94CD}" srcId="{3142B375-18BE-499C-9EC3-84D68A41CC74}" destId="{7B9015A7-76D6-478E-B80A-6DA28172BA64}" srcOrd="3" destOrd="0" parTransId="{7035952B-FA96-415B-96E6-EFBF92A015E1}" sibTransId="{BDECB985-6A86-4586-91AF-9E381370758D}"/>
    <dgm:cxn modelId="{6D99C1B8-823D-4982-94ED-3FA093525002}" srcId="{EA14C8E8-F931-45B9-8C24-6DBA16D2A870}" destId="{3142B375-18BE-499C-9EC3-84D68A41CC74}" srcOrd="0" destOrd="0" parTransId="{45AEB45B-7103-4927-8926-BE240EB23308}" sibTransId="{92BA9A8B-F61A-4492-B06C-ED08F1704F9F}"/>
    <dgm:cxn modelId="{50E30291-E362-40D9-AF6B-23B55955312C}" srcId="{3142B375-18BE-499C-9EC3-84D68A41CC74}" destId="{5D76550F-D0A4-4DBE-ADA7-B4837BCB05F7}" srcOrd="2" destOrd="0" parTransId="{65726933-45AC-48EA-8B4F-0C8F9AC66567}" sibTransId="{9F2DC4F0-8CD4-4845-9D67-219B4060BE6D}"/>
    <dgm:cxn modelId="{C10D45D4-0990-476C-9B0F-04AEBF6021BB}" type="presOf" srcId="{BF0C30A9-EDAE-4398-8CA7-719C879D6BFF}" destId="{04E8DF40-3E4B-442E-948D-4312FF6ED687}" srcOrd="1" destOrd="0" presId="urn:microsoft.com/office/officeart/2008/layout/HorizontalMultiLevelHierarchy"/>
    <dgm:cxn modelId="{48E7B294-BEB4-4B6B-8F1D-186261325AD4}" type="presOf" srcId="{FCCB6975-D67B-4ED8-A2DE-3C0AAE4D3FF5}" destId="{71A3CE71-8590-4B5B-A46B-2C4F974D554A}" srcOrd="0" destOrd="0" presId="urn:microsoft.com/office/officeart/2008/layout/HorizontalMultiLevelHierarchy"/>
    <dgm:cxn modelId="{D8061E9E-B6D2-4395-9C12-A5D8E9AF0A08}" type="presOf" srcId="{7B9015A7-76D6-478E-B80A-6DA28172BA64}" destId="{D2F6F16C-A510-4792-8F4C-5566AAF06B3B}" srcOrd="0" destOrd="0" presId="urn:microsoft.com/office/officeart/2008/layout/HorizontalMultiLevelHierarchy"/>
    <dgm:cxn modelId="{529664F8-C6AF-4782-AF7E-772BCC0196CA}" type="presOf" srcId="{5D76550F-D0A4-4DBE-ADA7-B4837BCB05F7}" destId="{B4F6460A-61F4-449A-B4A0-2A309A93C2BB}" srcOrd="0" destOrd="0" presId="urn:microsoft.com/office/officeart/2008/layout/HorizontalMultiLevelHierarchy"/>
    <dgm:cxn modelId="{D9930861-12A6-4ACB-AD7B-642890A9F316}" type="presOf" srcId="{48986962-D476-4923-936F-01C07501CB13}" destId="{04CA72A9-810C-457E-94BD-2861153D25FD}" srcOrd="0" destOrd="0" presId="urn:microsoft.com/office/officeart/2008/layout/HorizontalMultiLevelHierarchy"/>
    <dgm:cxn modelId="{796933A5-E99D-4B27-A123-B08C9A3092E8}" type="presOf" srcId="{BF0C30A9-EDAE-4398-8CA7-719C879D6BFF}" destId="{932E08F5-A316-4BFA-83D2-BE0E38604DBB}" srcOrd="0" destOrd="0" presId="urn:microsoft.com/office/officeart/2008/layout/HorizontalMultiLevelHierarchy"/>
    <dgm:cxn modelId="{FD183E75-1541-4001-A790-3E3BD7BA8D91}" type="presOf" srcId="{1D8897EE-7F41-446A-80C8-F593C87C0922}" destId="{5B1E3EC1-1437-4621-A46A-B13F2F3905F1}" srcOrd="0" destOrd="0" presId="urn:microsoft.com/office/officeart/2008/layout/HorizontalMultiLevelHierarchy"/>
    <dgm:cxn modelId="{6BB4AF27-07F9-499A-8CD7-738FE257D91E}" srcId="{3142B375-18BE-499C-9EC3-84D68A41CC74}" destId="{1D8897EE-7F41-446A-80C8-F593C87C0922}" srcOrd="1" destOrd="0" parTransId="{BF0C30A9-EDAE-4398-8CA7-719C879D6BFF}" sibTransId="{75C4F656-D940-4B78-A166-C1469DCE761D}"/>
    <dgm:cxn modelId="{DA3C9C71-66E0-4F9A-B8D4-B07BF6061282}" type="presOf" srcId="{65726933-45AC-48EA-8B4F-0C8F9AC66567}" destId="{FBC012DC-FF92-4D5E-983E-1094196ADD54}" srcOrd="1" destOrd="0" presId="urn:microsoft.com/office/officeart/2008/layout/HorizontalMultiLevelHierarchy"/>
    <dgm:cxn modelId="{66435B52-8DAD-4048-8E9F-3AD28D580855}" type="presOf" srcId="{65726933-45AC-48EA-8B4F-0C8F9AC66567}" destId="{9BA0D3E3-57D6-42E2-BC04-A87271F47CDB}" srcOrd="0" destOrd="0" presId="urn:microsoft.com/office/officeart/2008/layout/HorizontalMultiLevelHierarchy"/>
    <dgm:cxn modelId="{04897C58-64E1-4A69-93B2-C12F61778A84}" type="presParOf" srcId="{6889F66C-7644-459D-ACAA-A422AD7CAADE}" destId="{7F13D673-4952-4AE7-AB25-06300730B2DE}" srcOrd="0" destOrd="0" presId="urn:microsoft.com/office/officeart/2008/layout/HorizontalMultiLevelHierarchy"/>
    <dgm:cxn modelId="{CEBDAFE2-FFDD-4C7F-BD51-A876CC786AA3}" type="presParOf" srcId="{7F13D673-4952-4AE7-AB25-06300730B2DE}" destId="{41B425EF-DA3B-44DC-B0A9-2B50D634E960}" srcOrd="0" destOrd="0" presId="urn:microsoft.com/office/officeart/2008/layout/HorizontalMultiLevelHierarchy"/>
    <dgm:cxn modelId="{7335C664-18CC-48B7-B8E6-08E71FCFE952}" type="presParOf" srcId="{7F13D673-4952-4AE7-AB25-06300730B2DE}" destId="{FDE51A68-F9DB-4731-8421-706F59131F54}" srcOrd="1" destOrd="0" presId="urn:microsoft.com/office/officeart/2008/layout/HorizontalMultiLevelHierarchy"/>
    <dgm:cxn modelId="{604F1071-73B4-4834-B82C-B9DA3B34F57E}" type="presParOf" srcId="{FDE51A68-F9DB-4731-8421-706F59131F54}" destId="{035499A1-67DB-4750-8E61-AD21F33FE6CC}" srcOrd="0" destOrd="0" presId="urn:microsoft.com/office/officeart/2008/layout/HorizontalMultiLevelHierarchy"/>
    <dgm:cxn modelId="{E737ACA5-F0CB-49EB-9361-9D4A721248F4}" type="presParOf" srcId="{035499A1-67DB-4750-8E61-AD21F33FE6CC}" destId="{B6DF8E35-194D-41C8-8B8A-1BFF69444B96}" srcOrd="0" destOrd="0" presId="urn:microsoft.com/office/officeart/2008/layout/HorizontalMultiLevelHierarchy"/>
    <dgm:cxn modelId="{E0E7B478-7E1E-454B-81E6-36A67FC930E0}" type="presParOf" srcId="{FDE51A68-F9DB-4731-8421-706F59131F54}" destId="{4B2E3803-00BF-4EAF-98D7-A73271BEB7D3}" srcOrd="1" destOrd="0" presId="urn:microsoft.com/office/officeart/2008/layout/HorizontalMultiLevelHierarchy"/>
    <dgm:cxn modelId="{B830C2B4-AD2F-4C9E-88C5-67D08F1FB245}" type="presParOf" srcId="{4B2E3803-00BF-4EAF-98D7-A73271BEB7D3}" destId="{32EBA152-CAB2-4635-8EB8-ED19A8CED991}" srcOrd="0" destOrd="0" presId="urn:microsoft.com/office/officeart/2008/layout/HorizontalMultiLevelHierarchy"/>
    <dgm:cxn modelId="{77F7787C-FCFF-4DB9-8DFE-7FA24828D68B}" type="presParOf" srcId="{4B2E3803-00BF-4EAF-98D7-A73271BEB7D3}" destId="{0E862388-59E6-4594-A1A5-20243639E68C}" srcOrd="1" destOrd="0" presId="urn:microsoft.com/office/officeart/2008/layout/HorizontalMultiLevelHierarchy"/>
    <dgm:cxn modelId="{773D60D6-9C24-4B3C-ACF3-A752F82D6219}" type="presParOf" srcId="{FDE51A68-F9DB-4731-8421-706F59131F54}" destId="{932E08F5-A316-4BFA-83D2-BE0E38604DBB}" srcOrd="2" destOrd="0" presId="urn:microsoft.com/office/officeart/2008/layout/HorizontalMultiLevelHierarchy"/>
    <dgm:cxn modelId="{C438C80E-5B19-4653-BBA1-9AFE5DDED981}" type="presParOf" srcId="{932E08F5-A316-4BFA-83D2-BE0E38604DBB}" destId="{04E8DF40-3E4B-442E-948D-4312FF6ED687}" srcOrd="0" destOrd="0" presId="urn:microsoft.com/office/officeart/2008/layout/HorizontalMultiLevelHierarchy"/>
    <dgm:cxn modelId="{C408C639-CF13-4E4B-8433-4B5945715D6E}" type="presParOf" srcId="{FDE51A68-F9DB-4731-8421-706F59131F54}" destId="{CF14DD27-7C82-4CF7-A94B-A44D3B2D71DA}" srcOrd="3" destOrd="0" presId="urn:microsoft.com/office/officeart/2008/layout/HorizontalMultiLevelHierarchy"/>
    <dgm:cxn modelId="{37033D2B-BB2B-4233-BB40-8A9CCF7A603B}" type="presParOf" srcId="{CF14DD27-7C82-4CF7-A94B-A44D3B2D71DA}" destId="{5B1E3EC1-1437-4621-A46A-B13F2F3905F1}" srcOrd="0" destOrd="0" presId="urn:microsoft.com/office/officeart/2008/layout/HorizontalMultiLevelHierarchy"/>
    <dgm:cxn modelId="{F288FD97-EF03-4508-A971-6DA784827C02}" type="presParOf" srcId="{CF14DD27-7C82-4CF7-A94B-A44D3B2D71DA}" destId="{49B7A52D-B260-4DBB-9BF2-6521204A8563}" srcOrd="1" destOrd="0" presId="urn:microsoft.com/office/officeart/2008/layout/HorizontalMultiLevelHierarchy"/>
    <dgm:cxn modelId="{B0358454-8C8D-41AD-8C1B-C00D2E588875}" type="presParOf" srcId="{FDE51A68-F9DB-4731-8421-706F59131F54}" destId="{9BA0D3E3-57D6-42E2-BC04-A87271F47CDB}" srcOrd="4" destOrd="0" presId="urn:microsoft.com/office/officeart/2008/layout/HorizontalMultiLevelHierarchy"/>
    <dgm:cxn modelId="{2E64587F-B515-4A7E-BDE2-89B5EC8166AD}" type="presParOf" srcId="{9BA0D3E3-57D6-42E2-BC04-A87271F47CDB}" destId="{FBC012DC-FF92-4D5E-983E-1094196ADD54}" srcOrd="0" destOrd="0" presId="urn:microsoft.com/office/officeart/2008/layout/HorizontalMultiLevelHierarchy"/>
    <dgm:cxn modelId="{FD349B9C-0460-4049-921C-472CED7BD3E6}" type="presParOf" srcId="{FDE51A68-F9DB-4731-8421-706F59131F54}" destId="{D2B3BBBE-8658-4CD2-AAB8-95D1B07488EF}" srcOrd="5" destOrd="0" presId="urn:microsoft.com/office/officeart/2008/layout/HorizontalMultiLevelHierarchy"/>
    <dgm:cxn modelId="{61C28F0F-D472-4BAC-99C8-1FE54E2066E8}" type="presParOf" srcId="{D2B3BBBE-8658-4CD2-AAB8-95D1B07488EF}" destId="{B4F6460A-61F4-449A-B4A0-2A309A93C2BB}" srcOrd="0" destOrd="0" presId="urn:microsoft.com/office/officeart/2008/layout/HorizontalMultiLevelHierarchy"/>
    <dgm:cxn modelId="{B8A3DA0C-EFAA-4B03-A8F6-E0E704436FC4}" type="presParOf" srcId="{D2B3BBBE-8658-4CD2-AAB8-95D1B07488EF}" destId="{A9B52574-67C4-48F6-A588-07ABF87CAFBB}" srcOrd="1" destOrd="0" presId="urn:microsoft.com/office/officeart/2008/layout/HorizontalMultiLevelHierarchy"/>
    <dgm:cxn modelId="{73429C06-6098-4643-AA43-E25D579ACE15}" type="presParOf" srcId="{FDE51A68-F9DB-4731-8421-706F59131F54}" destId="{68B89730-AA9C-44CD-AF94-A0632A60CC82}" srcOrd="6" destOrd="0" presId="urn:microsoft.com/office/officeart/2008/layout/HorizontalMultiLevelHierarchy"/>
    <dgm:cxn modelId="{2F335AFB-00D8-4FE6-BD45-ED6150070189}" type="presParOf" srcId="{68B89730-AA9C-44CD-AF94-A0632A60CC82}" destId="{1EAF2791-45D2-4D8A-810D-135D240232F8}" srcOrd="0" destOrd="0" presId="urn:microsoft.com/office/officeart/2008/layout/HorizontalMultiLevelHierarchy"/>
    <dgm:cxn modelId="{6C35345F-4558-4222-A34C-3B91CD08DFD0}" type="presParOf" srcId="{FDE51A68-F9DB-4731-8421-706F59131F54}" destId="{C72ED765-286B-4B17-BABF-71C429872967}" srcOrd="7" destOrd="0" presId="urn:microsoft.com/office/officeart/2008/layout/HorizontalMultiLevelHierarchy"/>
    <dgm:cxn modelId="{CB2995BE-CC22-4EC4-AFA6-8D404C3E32A6}" type="presParOf" srcId="{C72ED765-286B-4B17-BABF-71C429872967}" destId="{D2F6F16C-A510-4792-8F4C-5566AAF06B3B}" srcOrd="0" destOrd="0" presId="urn:microsoft.com/office/officeart/2008/layout/HorizontalMultiLevelHierarchy"/>
    <dgm:cxn modelId="{D27752AF-C4EF-4305-B1AF-BA80C6B5549E}" type="presParOf" srcId="{C72ED765-286B-4B17-BABF-71C429872967}" destId="{5157A0C6-0F6E-4307-A9D3-7E0A58DDC5E4}" srcOrd="1" destOrd="0" presId="urn:microsoft.com/office/officeart/2008/layout/HorizontalMultiLevelHierarchy"/>
    <dgm:cxn modelId="{96699FE1-BCCA-426D-9EEB-445C9BB209C2}" type="presParOf" srcId="{FDE51A68-F9DB-4731-8421-706F59131F54}" destId="{04CA72A9-810C-457E-94BD-2861153D25FD}" srcOrd="8" destOrd="0" presId="urn:microsoft.com/office/officeart/2008/layout/HorizontalMultiLevelHierarchy"/>
    <dgm:cxn modelId="{646A12D1-4B53-4D21-8267-9E04EA619BA9}" type="presParOf" srcId="{04CA72A9-810C-457E-94BD-2861153D25FD}" destId="{3EF4D9C1-6AAC-4FA1-8139-7A1236F41946}" srcOrd="0" destOrd="0" presId="urn:microsoft.com/office/officeart/2008/layout/HorizontalMultiLevelHierarchy"/>
    <dgm:cxn modelId="{146E2D49-BE2D-45E8-8ED2-65467426D30A}" type="presParOf" srcId="{FDE51A68-F9DB-4731-8421-706F59131F54}" destId="{A6BD7614-B918-4F3B-822F-A038EE8FB45C}" srcOrd="9" destOrd="0" presId="urn:microsoft.com/office/officeart/2008/layout/HorizontalMultiLevelHierarchy"/>
    <dgm:cxn modelId="{A5F12F97-6924-440A-896A-5345B354BED2}" type="presParOf" srcId="{A6BD7614-B918-4F3B-822F-A038EE8FB45C}" destId="{71A3CE71-8590-4B5B-A46B-2C4F974D554A}" srcOrd="0" destOrd="0" presId="urn:microsoft.com/office/officeart/2008/layout/HorizontalMultiLevelHierarchy"/>
    <dgm:cxn modelId="{1B775D4A-D8A8-4FBA-9A77-EE19C2923EBA}" type="presParOf" srcId="{A6BD7614-B918-4F3B-822F-A038EE8FB45C}" destId="{042B0FE1-3F31-4DDD-A4F6-7377B980422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C71352-7BC3-496D-9AB1-A4758912A7EF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7341DE-F1E4-40DF-AE4C-A0EA05EB6FF2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Криогенные установки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AC8C8D-FF29-4825-A087-A56F1F993646}" type="parTrans" cxnId="{9C04FA99-EE4A-4E8E-AD10-2467AD3B6ABD}">
      <dgm:prSet/>
      <dgm:spPr/>
      <dgm:t>
        <a:bodyPr/>
        <a:lstStyle/>
        <a:p>
          <a:endParaRPr lang="ru-RU"/>
        </a:p>
      </dgm:t>
    </dgm:pt>
    <dgm:pt modelId="{914B81D1-0953-4CB4-9CC7-CA460FEC52B1}" type="sibTrans" cxnId="{9C04FA99-EE4A-4E8E-AD10-2467AD3B6ABD}">
      <dgm:prSet/>
      <dgm:spPr/>
      <dgm:t>
        <a:bodyPr/>
        <a:lstStyle/>
        <a:p>
          <a:endParaRPr lang="ru-RU"/>
        </a:p>
      </dgm:t>
    </dgm:pt>
    <dgm:pt modelId="{824F5ADF-495F-4E5D-888D-0F36BE02E3A5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ГАЗОВЫЕ</a:t>
          </a:r>
          <a:endParaRPr lang="ru-RU" sz="20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1BDD9A-57E2-4B4C-A991-4D1F933C8065}" type="parTrans" cxnId="{646F7934-512B-4276-B1FB-A4DA564C14AF}">
      <dgm:prSet/>
      <dgm:spPr/>
      <dgm:t>
        <a:bodyPr/>
        <a:lstStyle/>
        <a:p>
          <a:endParaRPr lang="ru-RU"/>
        </a:p>
      </dgm:t>
    </dgm:pt>
    <dgm:pt modelId="{4B9A3528-C2B8-428A-8103-1571E6AB3130}" type="sibTrans" cxnId="{646F7934-512B-4276-B1FB-A4DA564C14AF}">
      <dgm:prSet/>
      <dgm:spPr/>
      <dgm:t>
        <a:bodyPr/>
        <a:lstStyle/>
        <a:p>
          <a:endParaRPr lang="ru-RU"/>
        </a:p>
      </dgm:t>
    </dgm:pt>
    <dgm:pt modelId="{38F8CB5A-8257-40F0-ACCE-6BBC75F8105D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ГАЗОЖИДКОСТНЫЕ</a:t>
          </a:r>
          <a:endParaRPr lang="ru-RU" sz="20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F766E5-8797-4F38-8A1E-7D62431F432D}" type="parTrans" cxnId="{E9348079-933F-4E56-9DA0-A13885A93F53}">
      <dgm:prSet/>
      <dgm:spPr/>
      <dgm:t>
        <a:bodyPr/>
        <a:lstStyle/>
        <a:p>
          <a:endParaRPr lang="ru-RU"/>
        </a:p>
      </dgm:t>
    </dgm:pt>
    <dgm:pt modelId="{A26E6888-6F0E-4895-A32B-FCF269DA408B}" type="sibTrans" cxnId="{E9348079-933F-4E56-9DA0-A13885A93F53}">
      <dgm:prSet/>
      <dgm:spPr/>
      <dgm:t>
        <a:bodyPr/>
        <a:lstStyle/>
        <a:p>
          <a:endParaRPr lang="ru-RU"/>
        </a:p>
      </dgm:t>
    </dgm:pt>
    <dgm:pt modelId="{DDD96505-A859-4577-99A1-11751442F67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ПАРОЖИДКОСТ-НЫЕ</a:t>
          </a:r>
          <a:endParaRPr lang="ru-RU" sz="20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015376-A4F7-4396-A66A-36EDF3F83250}" type="parTrans" cxnId="{FA268DB4-E6C0-46C6-8D86-2F1155BEEC4A}">
      <dgm:prSet/>
      <dgm:spPr/>
      <dgm:t>
        <a:bodyPr/>
        <a:lstStyle/>
        <a:p>
          <a:endParaRPr lang="ru-RU"/>
        </a:p>
      </dgm:t>
    </dgm:pt>
    <dgm:pt modelId="{D276B749-0784-4FA3-9C67-740B2B26D54A}" type="sibTrans" cxnId="{FA268DB4-E6C0-46C6-8D86-2F1155BEEC4A}">
      <dgm:prSet/>
      <dgm:spPr/>
      <dgm:t>
        <a:bodyPr/>
        <a:lstStyle/>
        <a:p>
          <a:endParaRPr lang="ru-RU"/>
        </a:p>
      </dgm:t>
    </dgm:pt>
    <dgm:pt modelId="{B735E9E1-B7A8-4922-9C54-D576CB9C1C06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Рабочее тело во всех процессах остаётся в газообразном состоянии</a:t>
          </a:r>
          <a:endParaRPr lang="ru-RU" sz="20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445D1D-EDE5-425A-8215-C76ACDC563A6}" type="parTrans" cxnId="{51197EF5-9546-431A-8327-7F86AB39A51C}">
      <dgm:prSet/>
      <dgm:spPr/>
      <dgm:t>
        <a:bodyPr/>
        <a:lstStyle/>
        <a:p>
          <a:endParaRPr lang="ru-RU"/>
        </a:p>
      </dgm:t>
    </dgm:pt>
    <dgm:pt modelId="{F8F65A78-B9F4-4256-B3A6-6173B9BF0A08}" type="sibTrans" cxnId="{51197EF5-9546-431A-8327-7F86AB39A51C}">
      <dgm:prSet/>
      <dgm:spPr/>
      <dgm:t>
        <a:bodyPr/>
        <a:lstStyle/>
        <a:p>
          <a:endParaRPr lang="ru-RU"/>
        </a:p>
      </dgm:t>
    </dgm:pt>
    <dgm:pt modelId="{19234064-E65B-4EAD-A8C8-3A3734B81B0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тёплой части рабочее тело в виде газа, а в холодной части – в виде влажного пара и жидкости</a:t>
          </a:r>
          <a:endParaRPr lang="ru-RU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F1D192-E220-455A-AA55-9E827246CED5}" type="parTrans" cxnId="{9B52895F-E35D-41F3-A5CA-954BDE050A81}">
      <dgm:prSet/>
      <dgm:spPr/>
      <dgm:t>
        <a:bodyPr/>
        <a:lstStyle/>
        <a:p>
          <a:endParaRPr lang="ru-RU"/>
        </a:p>
      </dgm:t>
    </dgm:pt>
    <dgm:pt modelId="{FDFC8A14-3C31-4C4F-8452-C0F7F7753A8A}" type="sibTrans" cxnId="{9B52895F-E35D-41F3-A5CA-954BDE050A81}">
      <dgm:prSet/>
      <dgm:spPr/>
      <dgm:t>
        <a:bodyPr/>
        <a:lstStyle/>
        <a:p>
          <a:endParaRPr lang="ru-RU"/>
        </a:p>
      </dgm:t>
    </dgm:pt>
    <dgm:pt modelId="{C5DC42B0-1936-4F8E-9DAD-7D41BE393D3E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Парокомпрессионные </a:t>
          </a:r>
        </a:p>
        <a:p>
          <a:r>
            <a:rPr lang="ru-RU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(основаны на сжатии в компрессоре сухого насыщенного или незначительно перегретого пара рабочего тела)</a:t>
          </a:r>
          <a:endParaRPr lang="ru-RU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433014A-C32E-4C9E-A99C-1A4AA2613428}" type="parTrans" cxnId="{5D67764A-9BCD-4A4E-9E35-186937B7B0D8}">
      <dgm:prSet/>
      <dgm:spPr/>
      <dgm:t>
        <a:bodyPr/>
        <a:lstStyle/>
        <a:p>
          <a:endParaRPr lang="ru-RU"/>
        </a:p>
      </dgm:t>
    </dgm:pt>
    <dgm:pt modelId="{2D6C8D66-B581-41E2-A4C2-28AD89FEEBD4}" type="sibTrans" cxnId="{5D67764A-9BCD-4A4E-9E35-186937B7B0D8}">
      <dgm:prSet/>
      <dgm:spPr/>
      <dgm:t>
        <a:bodyPr/>
        <a:lstStyle/>
        <a:p>
          <a:endParaRPr lang="ru-RU"/>
        </a:p>
      </dgm:t>
    </dgm:pt>
    <dgm:pt modelId="{9494C7EC-02F8-4E37-BAFB-3E511062A6AC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Струйные</a:t>
          </a:r>
          <a:r>
            <a:rPr 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(пароэжекторные)</a:t>
          </a:r>
          <a:r>
            <a:rPr 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</a:t>
          </a:r>
          <a:r>
            <a:rPr lang="ru-RU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используется кинетическая энергия струи рабочего пара</a:t>
          </a:r>
          <a:r>
            <a:rPr lang="ru-RU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1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3FA34A-307C-4B1C-9119-D56828785016}" type="parTrans" cxnId="{B711D21C-4A79-4ACF-82BE-1A4EB08FDB32}">
      <dgm:prSet/>
      <dgm:spPr/>
      <dgm:t>
        <a:bodyPr/>
        <a:lstStyle/>
        <a:p>
          <a:endParaRPr lang="ru-RU"/>
        </a:p>
      </dgm:t>
    </dgm:pt>
    <dgm:pt modelId="{095E6A15-55CF-4F15-BC35-DCF447CBD7A3}" type="sibTrans" cxnId="{B711D21C-4A79-4ACF-82BE-1A4EB08FDB32}">
      <dgm:prSet/>
      <dgm:spPr/>
      <dgm:t>
        <a:bodyPr/>
        <a:lstStyle/>
        <a:p>
          <a:endParaRPr lang="ru-RU"/>
        </a:p>
      </dgm:t>
    </dgm:pt>
    <dgm:pt modelId="{C1D20878-CE21-4C47-AF76-FFDA49237E2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Абсорбционные </a:t>
          </a:r>
        </a:p>
        <a:p>
          <a:r>
            <a:rPr lang="ru-RU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(основано на абсорбции рабочего тела при температуре окружающей среды и его десорбции при более высокой температуре )</a:t>
          </a:r>
          <a:endParaRPr lang="ru-RU" sz="1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9576AC-1D8B-4261-A02B-B7EEF956E31D}" type="parTrans" cxnId="{F264B3C0-B417-4D39-BDF1-AE50CF09F159}">
      <dgm:prSet/>
      <dgm:spPr/>
      <dgm:t>
        <a:bodyPr/>
        <a:lstStyle/>
        <a:p>
          <a:endParaRPr lang="ru-RU"/>
        </a:p>
      </dgm:t>
    </dgm:pt>
    <dgm:pt modelId="{8D29AA47-089B-4B28-BFF2-83DB9D3E69A8}" type="sibTrans" cxnId="{F264B3C0-B417-4D39-BDF1-AE50CF09F159}">
      <dgm:prSet/>
      <dgm:spPr/>
      <dgm:t>
        <a:bodyPr/>
        <a:lstStyle/>
        <a:p>
          <a:endParaRPr lang="ru-RU"/>
        </a:p>
      </dgm:t>
    </dgm:pt>
    <dgm:pt modelId="{5C2EDF6E-8679-4DA5-8FA1-2F7976CA997D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ТВЕРДОТЕЛЫЕ</a:t>
          </a:r>
          <a:r>
            <a:rPr lang="ru-RU" sz="1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r>
            <a:rPr lang="ru-RU" sz="13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(для охлаждения используется твёрдое рабочее тело)</a:t>
          </a:r>
          <a:endParaRPr lang="ru-RU" sz="13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1A71DE-0CEE-47A0-933A-BBACF82AAF67}" type="parTrans" cxnId="{8F982F6B-5FDF-4C90-A727-7DEC4B23317B}">
      <dgm:prSet/>
      <dgm:spPr/>
      <dgm:t>
        <a:bodyPr/>
        <a:lstStyle/>
        <a:p>
          <a:endParaRPr lang="ru-RU"/>
        </a:p>
      </dgm:t>
    </dgm:pt>
    <dgm:pt modelId="{3D0C5D87-DA55-4BDC-AED7-745AA06A287C}" type="sibTrans" cxnId="{8F982F6B-5FDF-4C90-A727-7DEC4B23317B}">
      <dgm:prSet/>
      <dgm:spPr/>
      <dgm:t>
        <a:bodyPr/>
        <a:lstStyle/>
        <a:p>
          <a:endParaRPr lang="ru-RU"/>
        </a:p>
      </dgm:t>
    </dgm:pt>
    <dgm:pt modelId="{7AF7FE95-F8B1-4669-A146-6EDB3F214D99}" type="pres">
      <dgm:prSet presAssocID="{43C71352-7BC3-496D-9AB1-A4758912A7E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33B9676-5CA0-4335-95A8-ECA360C67312}" type="pres">
      <dgm:prSet presAssocID="{717341DE-F1E4-40DF-AE4C-A0EA05EB6FF2}" presName="root1" presStyleCnt="0"/>
      <dgm:spPr/>
    </dgm:pt>
    <dgm:pt modelId="{43DBE8E5-6907-4895-9DF6-8183C3DAE08B}" type="pres">
      <dgm:prSet presAssocID="{717341DE-F1E4-40DF-AE4C-A0EA05EB6FF2}" presName="LevelOneTextNode" presStyleLbl="node0" presStyleIdx="0" presStyleCnt="1" custScaleX="51308" custLinFactX="-95895" custLinFactNeighborX="-100000" custLinFactNeighborY="-9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1E4EEF-AA89-4AEF-ADA3-E07815D674F1}" type="pres">
      <dgm:prSet presAssocID="{717341DE-F1E4-40DF-AE4C-A0EA05EB6FF2}" presName="level2hierChild" presStyleCnt="0"/>
      <dgm:spPr/>
    </dgm:pt>
    <dgm:pt modelId="{DBB64195-D28C-44A9-B074-45A2C3BA8DE6}" type="pres">
      <dgm:prSet presAssocID="{241BDD9A-57E2-4B4C-A991-4D1F933C8065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34D108A9-BA2B-49A1-8664-4A67E276E844}" type="pres">
      <dgm:prSet presAssocID="{241BDD9A-57E2-4B4C-A991-4D1F933C8065}" presName="connTx" presStyleLbl="parChTrans1D2" presStyleIdx="0" presStyleCnt="4"/>
      <dgm:spPr/>
      <dgm:t>
        <a:bodyPr/>
        <a:lstStyle/>
        <a:p>
          <a:endParaRPr lang="ru-RU"/>
        </a:p>
      </dgm:t>
    </dgm:pt>
    <dgm:pt modelId="{3FD3F188-CA62-408D-A73E-9C1AECF8479F}" type="pres">
      <dgm:prSet presAssocID="{824F5ADF-495F-4E5D-888D-0F36BE02E3A5}" presName="root2" presStyleCnt="0"/>
      <dgm:spPr/>
    </dgm:pt>
    <dgm:pt modelId="{A78F9517-F138-4A26-9F22-37A3511E7AEE}" type="pres">
      <dgm:prSet presAssocID="{824F5ADF-495F-4E5D-888D-0F36BE02E3A5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88B3CF-765C-450E-BE37-DB0C13B35F4A}" type="pres">
      <dgm:prSet presAssocID="{824F5ADF-495F-4E5D-888D-0F36BE02E3A5}" presName="level3hierChild" presStyleCnt="0"/>
      <dgm:spPr/>
    </dgm:pt>
    <dgm:pt modelId="{1F37523F-65EA-44A8-AF0E-367356C4E09B}" type="pres">
      <dgm:prSet presAssocID="{5E445D1D-EDE5-425A-8215-C76ACDC563A6}" presName="conn2-1" presStyleLbl="parChTrans1D3" presStyleIdx="0" presStyleCnt="5"/>
      <dgm:spPr/>
      <dgm:t>
        <a:bodyPr/>
        <a:lstStyle/>
        <a:p>
          <a:endParaRPr lang="ru-RU"/>
        </a:p>
      </dgm:t>
    </dgm:pt>
    <dgm:pt modelId="{BC24DC7A-91B3-40FB-821D-FD00C83A71ED}" type="pres">
      <dgm:prSet presAssocID="{5E445D1D-EDE5-425A-8215-C76ACDC563A6}" presName="connTx" presStyleLbl="parChTrans1D3" presStyleIdx="0" presStyleCnt="5"/>
      <dgm:spPr/>
      <dgm:t>
        <a:bodyPr/>
        <a:lstStyle/>
        <a:p>
          <a:endParaRPr lang="ru-RU"/>
        </a:p>
      </dgm:t>
    </dgm:pt>
    <dgm:pt modelId="{A433E7B7-7D28-4F1F-A3E5-94940EE3BD79}" type="pres">
      <dgm:prSet presAssocID="{B735E9E1-B7A8-4922-9C54-D576CB9C1C06}" presName="root2" presStyleCnt="0"/>
      <dgm:spPr/>
    </dgm:pt>
    <dgm:pt modelId="{C6BCB2DA-2F2C-48CD-BA85-B726BD4F3D6F}" type="pres">
      <dgm:prSet presAssocID="{B735E9E1-B7A8-4922-9C54-D576CB9C1C06}" presName="LevelTwoTextNode" presStyleLbl="node3" presStyleIdx="0" presStyleCnt="5" custScaleX="1539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3715AD-60A6-4F48-891C-37A5AC2BF09C}" type="pres">
      <dgm:prSet presAssocID="{B735E9E1-B7A8-4922-9C54-D576CB9C1C06}" presName="level3hierChild" presStyleCnt="0"/>
      <dgm:spPr/>
    </dgm:pt>
    <dgm:pt modelId="{5F5C18F5-046C-49B2-ACBE-14712A73F939}" type="pres">
      <dgm:prSet presAssocID="{E4F766E5-8797-4F38-8A1E-7D62431F432D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4F13780E-9FB3-46E9-9413-94566D194DE3}" type="pres">
      <dgm:prSet presAssocID="{E4F766E5-8797-4F38-8A1E-7D62431F432D}" presName="connTx" presStyleLbl="parChTrans1D2" presStyleIdx="1" presStyleCnt="4"/>
      <dgm:spPr/>
      <dgm:t>
        <a:bodyPr/>
        <a:lstStyle/>
        <a:p>
          <a:endParaRPr lang="ru-RU"/>
        </a:p>
      </dgm:t>
    </dgm:pt>
    <dgm:pt modelId="{66F260B7-771A-495B-8368-526CD9380B7A}" type="pres">
      <dgm:prSet presAssocID="{38F8CB5A-8257-40F0-ACCE-6BBC75F8105D}" presName="root2" presStyleCnt="0"/>
      <dgm:spPr/>
    </dgm:pt>
    <dgm:pt modelId="{E37B9D96-3280-411F-B3F3-9E941C7B62F5}" type="pres">
      <dgm:prSet presAssocID="{38F8CB5A-8257-40F0-ACCE-6BBC75F8105D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7F1A14-BD0E-45BB-AC8B-A722F07E9AD7}" type="pres">
      <dgm:prSet presAssocID="{38F8CB5A-8257-40F0-ACCE-6BBC75F8105D}" presName="level3hierChild" presStyleCnt="0"/>
      <dgm:spPr/>
    </dgm:pt>
    <dgm:pt modelId="{E3647C43-CE12-43CE-8A5A-832B324994EA}" type="pres">
      <dgm:prSet presAssocID="{B8F1D192-E220-455A-AA55-9E827246CED5}" presName="conn2-1" presStyleLbl="parChTrans1D3" presStyleIdx="1" presStyleCnt="5"/>
      <dgm:spPr/>
      <dgm:t>
        <a:bodyPr/>
        <a:lstStyle/>
        <a:p>
          <a:endParaRPr lang="ru-RU"/>
        </a:p>
      </dgm:t>
    </dgm:pt>
    <dgm:pt modelId="{6CF06BC2-9CD4-49A8-B1DF-E59821771B6F}" type="pres">
      <dgm:prSet presAssocID="{B8F1D192-E220-455A-AA55-9E827246CED5}" presName="connTx" presStyleLbl="parChTrans1D3" presStyleIdx="1" presStyleCnt="5"/>
      <dgm:spPr/>
      <dgm:t>
        <a:bodyPr/>
        <a:lstStyle/>
        <a:p>
          <a:endParaRPr lang="ru-RU"/>
        </a:p>
      </dgm:t>
    </dgm:pt>
    <dgm:pt modelId="{B6261E5D-3AF4-4B7C-B645-3300534523D2}" type="pres">
      <dgm:prSet presAssocID="{19234064-E65B-4EAD-A8C8-3A3734B81B06}" presName="root2" presStyleCnt="0"/>
      <dgm:spPr/>
    </dgm:pt>
    <dgm:pt modelId="{EAA6D321-4FCB-4099-97FA-CFCE465A2EFB}" type="pres">
      <dgm:prSet presAssocID="{19234064-E65B-4EAD-A8C8-3A3734B81B06}" presName="LevelTwoTextNode" presStyleLbl="node3" presStyleIdx="1" presStyleCnt="5" custScaleX="1539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F57702-2672-44E4-A34C-FDF0E9AC9E9E}" type="pres">
      <dgm:prSet presAssocID="{19234064-E65B-4EAD-A8C8-3A3734B81B06}" presName="level3hierChild" presStyleCnt="0"/>
      <dgm:spPr/>
    </dgm:pt>
    <dgm:pt modelId="{1B044B51-5728-41C0-88C3-3A82F7F69DB7}" type="pres">
      <dgm:prSet presAssocID="{A4015376-A4F7-4396-A66A-36EDF3F83250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6ED88D3B-4D31-4418-9131-21DA164873BA}" type="pres">
      <dgm:prSet presAssocID="{A4015376-A4F7-4396-A66A-36EDF3F83250}" presName="connTx" presStyleLbl="parChTrans1D2" presStyleIdx="2" presStyleCnt="4"/>
      <dgm:spPr/>
      <dgm:t>
        <a:bodyPr/>
        <a:lstStyle/>
        <a:p>
          <a:endParaRPr lang="ru-RU"/>
        </a:p>
      </dgm:t>
    </dgm:pt>
    <dgm:pt modelId="{3CFEEA04-9B9F-459B-B33B-930A80D84C51}" type="pres">
      <dgm:prSet presAssocID="{DDD96505-A859-4577-99A1-11751442F678}" presName="root2" presStyleCnt="0"/>
      <dgm:spPr/>
    </dgm:pt>
    <dgm:pt modelId="{A7194A37-2B32-44BB-B625-A5827ADF8120}" type="pres">
      <dgm:prSet presAssocID="{DDD96505-A859-4577-99A1-11751442F678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1A1050F-423B-4966-BC0D-C5C374CADBC9}" type="pres">
      <dgm:prSet presAssocID="{DDD96505-A859-4577-99A1-11751442F678}" presName="level3hierChild" presStyleCnt="0"/>
      <dgm:spPr/>
    </dgm:pt>
    <dgm:pt modelId="{E4BA80C6-CFC7-4A5B-99DA-A2294D99BC8E}" type="pres">
      <dgm:prSet presAssocID="{C433014A-C32E-4C9E-A99C-1A4AA2613428}" presName="conn2-1" presStyleLbl="parChTrans1D3" presStyleIdx="2" presStyleCnt="5"/>
      <dgm:spPr/>
      <dgm:t>
        <a:bodyPr/>
        <a:lstStyle/>
        <a:p>
          <a:endParaRPr lang="ru-RU"/>
        </a:p>
      </dgm:t>
    </dgm:pt>
    <dgm:pt modelId="{3ADA6470-64DC-4CCA-881F-3E99E9B947B0}" type="pres">
      <dgm:prSet presAssocID="{C433014A-C32E-4C9E-A99C-1A4AA2613428}" presName="connTx" presStyleLbl="parChTrans1D3" presStyleIdx="2" presStyleCnt="5"/>
      <dgm:spPr/>
      <dgm:t>
        <a:bodyPr/>
        <a:lstStyle/>
        <a:p>
          <a:endParaRPr lang="ru-RU"/>
        </a:p>
      </dgm:t>
    </dgm:pt>
    <dgm:pt modelId="{35DB25DB-851A-461E-A093-019F00699BA8}" type="pres">
      <dgm:prSet presAssocID="{C5DC42B0-1936-4F8E-9DAD-7D41BE393D3E}" presName="root2" presStyleCnt="0"/>
      <dgm:spPr/>
    </dgm:pt>
    <dgm:pt modelId="{AD2138F5-3263-46F9-A220-3B85B1308049}" type="pres">
      <dgm:prSet presAssocID="{C5DC42B0-1936-4F8E-9DAD-7D41BE393D3E}" presName="LevelTwoTextNode" presStyleLbl="node3" presStyleIdx="2" presStyleCnt="5" custScaleX="160157" custScaleY="1156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2B8A15-C181-43ED-BB77-4E43D290AC61}" type="pres">
      <dgm:prSet presAssocID="{C5DC42B0-1936-4F8E-9DAD-7D41BE393D3E}" presName="level3hierChild" presStyleCnt="0"/>
      <dgm:spPr/>
    </dgm:pt>
    <dgm:pt modelId="{84D40AB0-743E-4F50-A02B-BCED8CB19DAC}" type="pres">
      <dgm:prSet presAssocID="{659576AC-1D8B-4261-A02B-B7EEF956E31D}" presName="conn2-1" presStyleLbl="parChTrans1D3" presStyleIdx="3" presStyleCnt="5"/>
      <dgm:spPr/>
      <dgm:t>
        <a:bodyPr/>
        <a:lstStyle/>
        <a:p>
          <a:endParaRPr lang="ru-RU"/>
        </a:p>
      </dgm:t>
    </dgm:pt>
    <dgm:pt modelId="{C43E6851-D949-4AF2-A89D-B69A9F8EB4E8}" type="pres">
      <dgm:prSet presAssocID="{659576AC-1D8B-4261-A02B-B7EEF956E31D}" presName="connTx" presStyleLbl="parChTrans1D3" presStyleIdx="3" presStyleCnt="5"/>
      <dgm:spPr/>
      <dgm:t>
        <a:bodyPr/>
        <a:lstStyle/>
        <a:p>
          <a:endParaRPr lang="ru-RU"/>
        </a:p>
      </dgm:t>
    </dgm:pt>
    <dgm:pt modelId="{D3484F03-0490-46C9-A8C9-32B5E647E8BA}" type="pres">
      <dgm:prSet presAssocID="{C1D20878-CE21-4C47-AF76-FFDA49237E2A}" presName="root2" presStyleCnt="0"/>
      <dgm:spPr/>
    </dgm:pt>
    <dgm:pt modelId="{688C49FE-B690-46E7-B439-7B320D69C16D}" type="pres">
      <dgm:prSet presAssocID="{C1D20878-CE21-4C47-AF76-FFDA49237E2A}" presName="LevelTwoTextNode" presStyleLbl="node3" presStyleIdx="3" presStyleCnt="5" custScaleX="156569" custScaleY="1166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ED7981-C689-455E-A4E1-1B112DCC7BB6}" type="pres">
      <dgm:prSet presAssocID="{C1D20878-CE21-4C47-AF76-FFDA49237E2A}" presName="level3hierChild" presStyleCnt="0"/>
      <dgm:spPr/>
    </dgm:pt>
    <dgm:pt modelId="{1A979C1E-1588-46A6-82F7-701CDBF3CF3F}" type="pres">
      <dgm:prSet presAssocID="{893FA34A-307C-4B1C-9119-D56828785016}" presName="conn2-1" presStyleLbl="parChTrans1D3" presStyleIdx="4" presStyleCnt="5"/>
      <dgm:spPr/>
      <dgm:t>
        <a:bodyPr/>
        <a:lstStyle/>
        <a:p>
          <a:endParaRPr lang="ru-RU"/>
        </a:p>
      </dgm:t>
    </dgm:pt>
    <dgm:pt modelId="{9344A198-7116-4B27-B681-00ABF4282D37}" type="pres">
      <dgm:prSet presAssocID="{893FA34A-307C-4B1C-9119-D56828785016}" presName="connTx" presStyleLbl="parChTrans1D3" presStyleIdx="4" presStyleCnt="5"/>
      <dgm:spPr/>
      <dgm:t>
        <a:bodyPr/>
        <a:lstStyle/>
        <a:p>
          <a:endParaRPr lang="ru-RU"/>
        </a:p>
      </dgm:t>
    </dgm:pt>
    <dgm:pt modelId="{A24AA965-A404-4083-8412-B2F20EFCE3FB}" type="pres">
      <dgm:prSet presAssocID="{9494C7EC-02F8-4E37-BAFB-3E511062A6AC}" presName="root2" presStyleCnt="0"/>
      <dgm:spPr/>
    </dgm:pt>
    <dgm:pt modelId="{2610A309-DDE6-420C-9A4A-AC4D93FCD73D}" type="pres">
      <dgm:prSet presAssocID="{9494C7EC-02F8-4E37-BAFB-3E511062A6AC}" presName="LevelTwoTextNode" presStyleLbl="node3" presStyleIdx="4" presStyleCnt="5" custScaleX="15648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ACD762E-B24E-409D-BFC9-319F53AC5298}" type="pres">
      <dgm:prSet presAssocID="{9494C7EC-02F8-4E37-BAFB-3E511062A6AC}" presName="level3hierChild" presStyleCnt="0"/>
      <dgm:spPr/>
    </dgm:pt>
    <dgm:pt modelId="{8FBF8299-BF91-4690-81AB-CA6CC5023EFC}" type="pres">
      <dgm:prSet presAssocID="{111A71DE-0CEE-47A0-933A-BBACF82AAF67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187E9E46-3B70-45AE-B985-6505CAE0578C}" type="pres">
      <dgm:prSet presAssocID="{111A71DE-0CEE-47A0-933A-BBACF82AAF67}" presName="connTx" presStyleLbl="parChTrans1D2" presStyleIdx="3" presStyleCnt="4"/>
      <dgm:spPr/>
      <dgm:t>
        <a:bodyPr/>
        <a:lstStyle/>
        <a:p>
          <a:endParaRPr lang="ru-RU"/>
        </a:p>
      </dgm:t>
    </dgm:pt>
    <dgm:pt modelId="{6E8A4275-D87A-47AF-889A-318608A3FF76}" type="pres">
      <dgm:prSet presAssocID="{5C2EDF6E-8679-4DA5-8FA1-2F7976CA997D}" presName="root2" presStyleCnt="0"/>
      <dgm:spPr/>
    </dgm:pt>
    <dgm:pt modelId="{95E0DAD8-6763-4B54-80B5-EA13CEAC1406}" type="pres">
      <dgm:prSet presAssocID="{5C2EDF6E-8679-4DA5-8FA1-2F7976CA997D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FE9F16-70E5-4363-A8E8-EB12901A162D}" type="pres">
      <dgm:prSet presAssocID="{5C2EDF6E-8679-4DA5-8FA1-2F7976CA997D}" presName="level3hierChild" presStyleCnt="0"/>
      <dgm:spPr/>
    </dgm:pt>
  </dgm:ptLst>
  <dgm:cxnLst>
    <dgm:cxn modelId="{FEEAECEB-A33B-4C71-88A5-E01116A4D939}" type="presOf" srcId="{C433014A-C32E-4C9E-A99C-1A4AA2613428}" destId="{E4BA80C6-CFC7-4A5B-99DA-A2294D99BC8E}" srcOrd="0" destOrd="0" presId="urn:microsoft.com/office/officeart/2008/layout/HorizontalMultiLevelHierarchy"/>
    <dgm:cxn modelId="{C5F69F7F-1A76-4449-BA76-9D5F78BBAF8F}" type="presOf" srcId="{111A71DE-0CEE-47A0-933A-BBACF82AAF67}" destId="{8FBF8299-BF91-4690-81AB-CA6CC5023EFC}" srcOrd="0" destOrd="0" presId="urn:microsoft.com/office/officeart/2008/layout/HorizontalMultiLevelHierarchy"/>
    <dgm:cxn modelId="{435F5D27-21D4-4B10-A0AC-44AE65A882F4}" type="presOf" srcId="{B8F1D192-E220-455A-AA55-9E827246CED5}" destId="{6CF06BC2-9CD4-49A8-B1DF-E59821771B6F}" srcOrd="1" destOrd="0" presId="urn:microsoft.com/office/officeart/2008/layout/HorizontalMultiLevelHierarchy"/>
    <dgm:cxn modelId="{B711D21C-4A79-4ACF-82BE-1A4EB08FDB32}" srcId="{DDD96505-A859-4577-99A1-11751442F678}" destId="{9494C7EC-02F8-4E37-BAFB-3E511062A6AC}" srcOrd="2" destOrd="0" parTransId="{893FA34A-307C-4B1C-9119-D56828785016}" sibTransId="{095E6A15-55CF-4F15-BC35-DCF447CBD7A3}"/>
    <dgm:cxn modelId="{AB8CA326-921B-4573-B4BB-AEB113C6E1E5}" type="presOf" srcId="{241BDD9A-57E2-4B4C-A991-4D1F933C8065}" destId="{34D108A9-BA2B-49A1-8664-4A67E276E844}" srcOrd="1" destOrd="0" presId="urn:microsoft.com/office/officeart/2008/layout/HorizontalMultiLevelHierarchy"/>
    <dgm:cxn modelId="{4D7848AF-B99E-49E6-A53E-2D571ADCD255}" type="presOf" srcId="{B8F1D192-E220-455A-AA55-9E827246CED5}" destId="{E3647C43-CE12-43CE-8A5A-832B324994EA}" srcOrd="0" destOrd="0" presId="urn:microsoft.com/office/officeart/2008/layout/HorizontalMultiLevelHierarchy"/>
    <dgm:cxn modelId="{646F7934-512B-4276-B1FB-A4DA564C14AF}" srcId="{717341DE-F1E4-40DF-AE4C-A0EA05EB6FF2}" destId="{824F5ADF-495F-4E5D-888D-0F36BE02E3A5}" srcOrd="0" destOrd="0" parTransId="{241BDD9A-57E2-4B4C-A991-4D1F933C8065}" sibTransId="{4B9A3528-C2B8-428A-8103-1571E6AB3130}"/>
    <dgm:cxn modelId="{83E1EB3F-6368-4D31-B778-132E3CF40145}" type="presOf" srcId="{A4015376-A4F7-4396-A66A-36EDF3F83250}" destId="{1B044B51-5728-41C0-88C3-3A82F7F69DB7}" srcOrd="0" destOrd="0" presId="urn:microsoft.com/office/officeart/2008/layout/HorizontalMultiLevelHierarchy"/>
    <dgm:cxn modelId="{51197EF5-9546-431A-8327-7F86AB39A51C}" srcId="{824F5ADF-495F-4E5D-888D-0F36BE02E3A5}" destId="{B735E9E1-B7A8-4922-9C54-D576CB9C1C06}" srcOrd="0" destOrd="0" parTransId="{5E445D1D-EDE5-425A-8215-C76ACDC563A6}" sibTransId="{F8F65A78-B9F4-4256-B3A6-6173B9BF0A08}"/>
    <dgm:cxn modelId="{CF34AF17-CC2B-4D02-8F4A-6A72D584C249}" type="presOf" srcId="{111A71DE-0CEE-47A0-933A-BBACF82AAF67}" destId="{187E9E46-3B70-45AE-B985-6505CAE0578C}" srcOrd="1" destOrd="0" presId="urn:microsoft.com/office/officeart/2008/layout/HorizontalMultiLevelHierarchy"/>
    <dgm:cxn modelId="{AACE77C5-F417-405F-BEAD-083926B4F57B}" type="presOf" srcId="{B735E9E1-B7A8-4922-9C54-D576CB9C1C06}" destId="{C6BCB2DA-2F2C-48CD-BA85-B726BD4F3D6F}" srcOrd="0" destOrd="0" presId="urn:microsoft.com/office/officeart/2008/layout/HorizontalMultiLevelHierarchy"/>
    <dgm:cxn modelId="{2A0CBA5F-60DD-4D34-BD24-C74C3994410F}" type="presOf" srcId="{659576AC-1D8B-4261-A02B-B7EEF956E31D}" destId="{C43E6851-D949-4AF2-A89D-B69A9F8EB4E8}" srcOrd="1" destOrd="0" presId="urn:microsoft.com/office/officeart/2008/layout/HorizontalMultiLevelHierarchy"/>
    <dgm:cxn modelId="{16E8396E-8F7A-4507-99CC-D64DD2C719FB}" type="presOf" srcId="{DDD96505-A859-4577-99A1-11751442F678}" destId="{A7194A37-2B32-44BB-B625-A5827ADF8120}" srcOrd="0" destOrd="0" presId="urn:microsoft.com/office/officeart/2008/layout/HorizontalMultiLevelHierarchy"/>
    <dgm:cxn modelId="{42DC1D3D-5691-481E-AF5F-40A88919F88F}" type="presOf" srcId="{5C2EDF6E-8679-4DA5-8FA1-2F7976CA997D}" destId="{95E0DAD8-6763-4B54-80B5-EA13CEAC1406}" srcOrd="0" destOrd="0" presId="urn:microsoft.com/office/officeart/2008/layout/HorizontalMultiLevelHierarchy"/>
    <dgm:cxn modelId="{9B52895F-E35D-41F3-A5CA-954BDE050A81}" srcId="{38F8CB5A-8257-40F0-ACCE-6BBC75F8105D}" destId="{19234064-E65B-4EAD-A8C8-3A3734B81B06}" srcOrd="0" destOrd="0" parTransId="{B8F1D192-E220-455A-AA55-9E827246CED5}" sibTransId="{FDFC8A14-3C31-4C4F-8452-C0F7F7753A8A}"/>
    <dgm:cxn modelId="{5D49E3D8-3BCF-432B-B99C-58FE5ED4AB68}" type="presOf" srcId="{E4F766E5-8797-4F38-8A1E-7D62431F432D}" destId="{5F5C18F5-046C-49B2-ACBE-14712A73F939}" srcOrd="0" destOrd="0" presId="urn:microsoft.com/office/officeart/2008/layout/HorizontalMultiLevelHierarchy"/>
    <dgm:cxn modelId="{A3FEA19C-5225-4871-9C8C-2E1CB1D5C97B}" type="presOf" srcId="{A4015376-A4F7-4396-A66A-36EDF3F83250}" destId="{6ED88D3B-4D31-4418-9131-21DA164873BA}" srcOrd="1" destOrd="0" presId="urn:microsoft.com/office/officeart/2008/layout/HorizontalMultiLevelHierarchy"/>
    <dgm:cxn modelId="{5D67764A-9BCD-4A4E-9E35-186937B7B0D8}" srcId="{DDD96505-A859-4577-99A1-11751442F678}" destId="{C5DC42B0-1936-4F8E-9DAD-7D41BE393D3E}" srcOrd="0" destOrd="0" parTransId="{C433014A-C32E-4C9E-A99C-1A4AA2613428}" sibTransId="{2D6C8D66-B581-41E2-A4C2-28AD89FEEBD4}"/>
    <dgm:cxn modelId="{FA268DB4-E6C0-46C6-8D86-2F1155BEEC4A}" srcId="{717341DE-F1E4-40DF-AE4C-A0EA05EB6FF2}" destId="{DDD96505-A859-4577-99A1-11751442F678}" srcOrd="2" destOrd="0" parTransId="{A4015376-A4F7-4396-A66A-36EDF3F83250}" sibTransId="{D276B749-0784-4FA3-9C67-740B2B26D54A}"/>
    <dgm:cxn modelId="{F264B3C0-B417-4D39-BDF1-AE50CF09F159}" srcId="{DDD96505-A859-4577-99A1-11751442F678}" destId="{C1D20878-CE21-4C47-AF76-FFDA49237E2A}" srcOrd="1" destOrd="0" parTransId="{659576AC-1D8B-4261-A02B-B7EEF956E31D}" sibTransId="{8D29AA47-089B-4B28-BFF2-83DB9D3E69A8}"/>
    <dgm:cxn modelId="{AD826B23-ED9B-4D60-8204-43A2B3502A2E}" type="presOf" srcId="{5E445D1D-EDE5-425A-8215-C76ACDC563A6}" destId="{1F37523F-65EA-44A8-AF0E-367356C4E09B}" srcOrd="0" destOrd="0" presId="urn:microsoft.com/office/officeart/2008/layout/HorizontalMultiLevelHierarchy"/>
    <dgm:cxn modelId="{E9348079-933F-4E56-9DA0-A13885A93F53}" srcId="{717341DE-F1E4-40DF-AE4C-A0EA05EB6FF2}" destId="{38F8CB5A-8257-40F0-ACCE-6BBC75F8105D}" srcOrd="1" destOrd="0" parTransId="{E4F766E5-8797-4F38-8A1E-7D62431F432D}" sibTransId="{A26E6888-6F0E-4895-A32B-FCF269DA408B}"/>
    <dgm:cxn modelId="{DDEEB0E6-0121-4793-AECC-8FC58D982FD3}" type="presOf" srcId="{824F5ADF-495F-4E5D-888D-0F36BE02E3A5}" destId="{A78F9517-F138-4A26-9F22-37A3511E7AEE}" srcOrd="0" destOrd="0" presId="urn:microsoft.com/office/officeart/2008/layout/HorizontalMultiLevelHierarchy"/>
    <dgm:cxn modelId="{DD2E59B1-7134-4D69-9040-CB9350D3448E}" type="presOf" srcId="{241BDD9A-57E2-4B4C-A991-4D1F933C8065}" destId="{DBB64195-D28C-44A9-B074-45A2C3BA8DE6}" srcOrd="0" destOrd="0" presId="urn:microsoft.com/office/officeart/2008/layout/HorizontalMultiLevelHierarchy"/>
    <dgm:cxn modelId="{9C04FA99-EE4A-4E8E-AD10-2467AD3B6ABD}" srcId="{43C71352-7BC3-496D-9AB1-A4758912A7EF}" destId="{717341DE-F1E4-40DF-AE4C-A0EA05EB6FF2}" srcOrd="0" destOrd="0" parTransId="{EDAC8C8D-FF29-4825-A087-A56F1F993646}" sibTransId="{914B81D1-0953-4CB4-9CC7-CA460FEC52B1}"/>
    <dgm:cxn modelId="{2B174A70-ED1C-43E0-8AF0-CEB3E41EAFFA}" type="presOf" srcId="{C1D20878-CE21-4C47-AF76-FFDA49237E2A}" destId="{688C49FE-B690-46E7-B439-7B320D69C16D}" srcOrd="0" destOrd="0" presId="urn:microsoft.com/office/officeart/2008/layout/HorizontalMultiLevelHierarchy"/>
    <dgm:cxn modelId="{DE23B933-67F9-4C19-ACA4-529C7C6CAB67}" type="presOf" srcId="{43C71352-7BC3-496D-9AB1-A4758912A7EF}" destId="{7AF7FE95-F8B1-4669-A146-6EDB3F214D99}" srcOrd="0" destOrd="0" presId="urn:microsoft.com/office/officeart/2008/layout/HorizontalMultiLevelHierarchy"/>
    <dgm:cxn modelId="{5395812B-844D-43BB-A5FE-BCE1EF99CC18}" type="presOf" srcId="{C433014A-C32E-4C9E-A99C-1A4AA2613428}" destId="{3ADA6470-64DC-4CCA-881F-3E99E9B947B0}" srcOrd="1" destOrd="0" presId="urn:microsoft.com/office/officeart/2008/layout/HorizontalMultiLevelHierarchy"/>
    <dgm:cxn modelId="{46D53642-9794-46C2-8671-111F747925FB}" type="presOf" srcId="{659576AC-1D8B-4261-A02B-B7EEF956E31D}" destId="{84D40AB0-743E-4F50-A02B-BCED8CB19DAC}" srcOrd="0" destOrd="0" presId="urn:microsoft.com/office/officeart/2008/layout/HorizontalMultiLevelHierarchy"/>
    <dgm:cxn modelId="{8109C9F9-C91D-42A5-B196-98ADDF2BC354}" type="presOf" srcId="{E4F766E5-8797-4F38-8A1E-7D62431F432D}" destId="{4F13780E-9FB3-46E9-9413-94566D194DE3}" srcOrd="1" destOrd="0" presId="urn:microsoft.com/office/officeart/2008/layout/HorizontalMultiLevelHierarchy"/>
    <dgm:cxn modelId="{05B4C225-A3AF-4A7D-A6E1-4C9CA8456735}" type="presOf" srcId="{717341DE-F1E4-40DF-AE4C-A0EA05EB6FF2}" destId="{43DBE8E5-6907-4895-9DF6-8183C3DAE08B}" srcOrd="0" destOrd="0" presId="urn:microsoft.com/office/officeart/2008/layout/HorizontalMultiLevelHierarchy"/>
    <dgm:cxn modelId="{80B52C40-1247-4572-AFE6-BF0ABE48F131}" type="presOf" srcId="{5E445D1D-EDE5-425A-8215-C76ACDC563A6}" destId="{BC24DC7A-91B3-40FB-821D-FD00C83A71ED}" srcOrd="1" destOrd="0" presId="urn:microsoft.com/office/officeart/2008/layout/HorizontalMultiLevelHierarchy"/>
    <dgm:cxn modelId="{5DC3513B-0D0C-423C-B9CA-9A394B241570}" type="presOf" srcId="{19234064-E65B-4EAD-A8C8-3A3734B81B06}" destId="{EAA6D321-4FCB-4099-97FA-CFCE465A2EFB}" srcOrd="0" destOrd="0" presId="urn:microsoft.com/office/officeart/2008/layout/HorizontalMultiLevelHierarchy"/>
    <dgm:cxn modelId="{E3B23BC4-FF53-48C5-BAF0-533C9DDF61B6}" type="presOf" srcId="{893FA34A-307C-4B1C-9119-D56828785016}" destId="{9344A198-7116-4B27-B681-00ABF4282D37}" srcOrd="1" destOrd="0" presId="urn:microsoft.com/office/officeart/2008/layout/HorizontalMultiLevelHierarchy"/>
    <dgm:cxn modelId="{D4AC3761-29AA-46FC-806B-3D662D501DD6}" type="presOf" srcId="{C5DC42B0-1936-4F8E-9DAD-7D41BE393D3E}" destId="{AD2138F5-3263-46F9-A220-3B85B1308049}" srcOrd="0" destOrd="0" presId="urn:microsoft.com/office/officeart/2008/layout/HorizontalMultiLevelHierarchy"/>
    <dgm:cxn modelId="{8F982F6B-5FDF-4C90-A727-7DEC4B23317B}" srcId="{717341DE-F1E4-40DF-AE4C-A0EA05EB6FF2}" destId="{5C2EDF6E-8679-4DA5-8FA1-2F7976CA997D}" srcOrd="3" destOrd="0" parTransId="{111A71DE-0CEE-47A0-933A-BBACF82AAF67}" sibTransId="{3D0C5D87-DA55-4BDC-AED7-745AA06A287C}"/>
    <dgm:cxn modelId="{08F59E3E-D3A2-493A-BB53-BB9A3BA6A0E7}" type="presOf" srcId="{893FA34A-307C-4B1C-9119-D56828785016}" destId="{1A979C1E-1588-46A6-82F7-701CDBF3CF3F}" srcOrd="0" destOrd="0" presId="urn:microsoft.com/office/officeart/2008/layout/HorizontalMultiLevelHierarchy"/>
    <dgm:cxn modelId="{9BF16052-B962-43E1-AF8E-5827DD7C72E3}" type="presOf" srcId="{9494C7EC-02F8-4E37-BAFB-3E511062A6AC}" destId="{2610A309-DDE6-420C-9A4A-AC4D93FCD73D}" srcOrd="0" destOrd="0" presId="urn:microsoft.com/office/officeart/2008/layout/HorizontalMultiLevelHierarchy"/>
    <dgm:cxn modelId="{E5BCB4FC-60C1-4E56-9421-0F7889C4AD60}" type="presOf" srcId="{38F8CB5A-8257-40F0-ACCE-6BBC75F8105D}" destId="{E37B9D96-3280-411F-B3F3-9E941C7B62F5}" srcOrd="0" destOrd="0" presId="urn:microsoft.com/office/officeart/2008/layout/HorizontalMultiLevelHierarchy"/>
    <dgm:cxn modelId="{C1BB9074-87E9-4073-92B3-2006B2090282}" type="presParOf" srcId="{7AF7FE95-F8B1-4669-A146-6EDB3F214D99}" destId="{633B9676-5CA0-4335-95A8-ECA360C67312}" srcOrd="0" destOrd="0" presId="urn:microsoft.com/office/officeart/2008/layout/HorizontalMultiLevelHierarchy"/>
    <dgm:cxn modelId="{50DE0E6D-EE04-40B3-B336-6BE4BDFFE180}" type="presParOf" srcId="{633B9676-5CA0-4335-95A8-ECA360C67312}" destId="{43DBE8E5-6907-4895-9DF6-8183C3DAE08B}" srcOrd="0" destOrd="0" presId="urn:microsoft.com/office/officeart/2008/layout/HorizontalMultiLevelHierarchy"/>
    <dgm:cxn modelId="{E2017AB9-8E7F-42F2-9F40-B918B43681DA}" type="presParOf" srcId="{633B9676-5CA0-4335-95A8-ECA360C67312}" destId="{BB1E4EEF-AA89-4AEF-ADA3-E07815D674F1}" srcOrd="1" destOrd="0" presId="urn:microsoft.com/office/officeart/2008/layout/HorizontalMultiLevelHierarchy"/>
    <dgm:cxn modelId="{8A3882DA-37BA-4497-B54E-9C4CF447FA82}" type="presParOf" srcId="{BB1E4EEF-AA89-4AEF-ADA3-E07815D674F1}" destId="{DBB64195-D28C-44A9-B074-45A2C3BA8DE6}" srcOrd="0" destOrd="0" presId="urn:microsoft.com/office/officeart/2008/layout/HorizontalMultiLevelHierarchy"/>
    <dgm:cxn modelId="{CB0972BE-2CD9-4721-8A62-B2909B240AA5}" type="presParOf" srcId="{DBB64195-D28C-44A9-B074-45A2C3BA8DE6}" destId="{34D108A9-BA2B-49A1-8664-4A67E276E844}" srcOrd="0" destOrd="0" presId="urn:microsoft.com/office/officeart/2008/layout/HorizontalMultiLevelHierarchy"/>
    <dgm:cxn modelId="{E23999DA-8D0E-4E16-8610-71446DCF0CF6}" type="presParOf" srcId="{BB1E4EEF-AA89-4AEF-ADA3-E07815D674F1}" destId="{3FD3F188-CA62-408D-A73E-9C1AECF8479F}" srcOrd="1" destOrd="0" presId="urn:microsoft.com/office/officeart/2008/layout/HorizontalMultiLevelHierarchy"/>
    <dgm:cxn modelId="{308CDC7E-167C-44E3-875C-DD2BFC641177}" type="presParOf" srcId="{3FD3F188-CA62-408D-A73E-9C1AECF8479F}" destId="{A78F9517-F138-4A26-9F22-37A3511E7AEE}" srcOrd="0" destOrd="0" presId="urn:microsoft.com/office/officeart/2008/layout/HorizontalMultiLevelHierarchy"/>
    <dgm:cxn modelId="{7216FAAD-560A-4751-A947-A55B486F42C9}" type="presParOf" srcId="{3FD3F188-CA62-408D-A73E-9C1AECF8479F}" destId="{C988B3CF-765C-450E-BE37-DB0C13B35F4A}" srcOrd="1" destOrd="0" presId="urn:microsoft.com/office/officeart/2008/layout/HorizontalMultiLevelHierarchy"/>
    <dgm:cxn modelId="{D7EF2D51-5D4F-4585-A912-AB9BA8080B5F}" type="presParOf" srcId="{C988B3CF-765C-450E-BE37-DB0C13B35F4A}" destId="{1F37523F-65EA-44A8-AF0E-367356C4E09B}" srcOrd="0" destOrd="0" presId="urn:microsoft.com/office/officeart/2008/layout/HorizontalMultiLevelHierarchy"/>
    <dgm:cxn modelId="{E8D701CD-1190-4142-96B3-E48869A2D97E}" type="presParOf" srcId="{1F37523F-65EA-44A8-AF0E-367356C4E09B}" destId="{BC24DC7A-91B3-40FB-821D-FD00C83A71ED}" srcOrd="0" destOrd="0" presId="urn:microsoft.com/office/officeart/2008/layout/HorizontalMultiLevelHierarchy"/>
    <dgm:cxn modelId="{4CE10EF3-20D2-4D32-B186-E7C6F6A554D1}" type="presParOf" srcId="{C988B3CF-765C-450E-BE37-DB0C13B35F4A}" destId="{A433E7B7-7D28-4F1F-A3E5-94940EE3BD79}" srcOrd="1" destOrd="0" presId="urn:microsoft.com/office/officeart/2008/layout/HorizontalMultiLevelHierarchy"/>
    <dgm:cxn modelId="{B149A66C-27F5-4E97-A75C-162AC58A3F7D}" type="presParOf" srcId="{A433E7B7-7D28-4F1F-A3E5-94940EE3BD79}" destId="{C6BCB2DA-2F2C-48CD-BA85-B726BD4F3D6F}" srcOrd="0" destOrd="0" presId="urn:microsoft.com/office/officeart/2008/layout/HorizontalMultiLevelHierarchy"/>
    <dgm:cxn modelId="{13068D89-49CF-4AE7-A9CC-FC857FB23418}" type="presParOf" srcId="{A433E7B7-7D28-4F1F-A3E5-94940EE3BD79}" destId="{673715AD-60A6-4F48-891C-37A5AC2BF09C}" srcOrd="1" destOrd="0" presId="urn:microsoft.com/office/officeart/2008/layout/HorizontalMultiLevelHierarchy"/>
    <dgm:cxn modelId="{AE0B35C9-ACC9-4548-BB6D-26E0882F2E1C}" type="presParOf" srcId="{BB1E4EEF-AA89-4AEF-ADA3-E07815D674F1}" destId="{5F5C18F5-046C-49B2-ACBE-14712A73F939}" srcOrd="2" destOrd="0" presId="urn:microsoft.com/office/officeart/2008/layout/HorizontalMultiLevelHierarchy"/>
    <dgm:cxn modelId="{5236572B-95A3-486E-AFE3-C87C95B781E1}" type="presParOf" srcId="{5F5C18F5-046C-49B2-ACBE-14712A73F939}" destId="{4F13780E-9FB3-46E9-9413-94566D194DE3}" srcOrd="0" destOrd="0" presId="urn:microsoft.com/office/officeart/2008/layout/HorizontalMultiLevelHierarchy"/>
    <dgm:cxn modelId="{17D6D98B-793C-4B3B-B2C6-3BE0425AEA90}" type="presParOf" srcId="{BB1E4EEF-AA89-4AEF-ADA3-E07815D674F1}" destId="{66F260B7-771A-495B-8368-526CD9380B7A}" srcOrd="3" destOrd="0" presId="urn:microsoft.com/office/officeart/2008/layout/HorizontalMultiLevelHierarchy"/>
    <dgm:cxn modelId="{504111B4-718D-442D-BFDA-1AF8F1002B34}" type="presParOf" srcId="{66F260B7-771A-495B-8368-526CD9380B7A}" destId="{E37B9D96-3280-411F-B3F3-9E941C7B62F5}" srcOrd="0" destOrd="0" presId="urn:microsoft.com/office/officeart/2008/layout/HorizontalMultiLevelHierarchy"/>
    <dgm:cxn modelId="{01253ED4-381C-4C7B-86A7-B830226AAB87}" type="presParOf" srcId="{66F260B7-771A-495B-8368-526CD9380B7A}" destId="{107F1A14-BD0E-45BB-AC8B-A722F07E9AD7}" srcOrd="1" destOrd="0" presId="urn:microsoft.com/office/officeart/2008/layout/HorizontalMultiLevelHierarchy"/>
    <dgm:cxn modelId="{3DBDCED8-82DA-44A2-AC27-243C12C0F4E6}" type="presParOf" srcId="{107F1A14-BD0E-45BB-AC8B-A722F07E9AD7}" destId="{E3647C43-CE12-43CE-8A5A-832B324994EA}" srcOrd="0" destOrd="0" presId="urn:microsoft.com/office/officeart/2008/layout/HorizontalMultiLevelHierarchy"/>
    <dgm:cxn modelId="{B5794E75-5248-45AE-9954-386674470297}" type="presParOf" srcId="{E3647C43-CE12-43CE-8A5A-832B324994EA}" destId="{6CF06BC2-9CD4-49A8-B1DF-E59821771B6F}" srcOrd="0" destOrd="0" presId="urn:microsoft.com/office/officeart/2008/layout/HorizontalMultiLevelHierarchy"/>
    <dgm:cxn modelId="{9EE25802-2847-419C-8492-00EAAD885D74}" type="presParOf" srcId="{107F1A14-BD0E-45BB-AC8B-A722F07E9AD7}" destId="{B6261E5D-3AF4-4B7C-B645-3300534523D2}" srcOrd="1" destOrd="0" presId="urn:microsoft.com/office/officeart/2008/layout/HorizontalMultiLevelHierarchy"/>
    <dgm:cxn modelId="{86A8904F-91BB-4941-8726-1941910AD2E5}" type="presParOf" srcId="{B6261E5D-3AF4-4B7C-B645-3300534523D2}" destId="{EAA6D321-4FCB-4099-97FA-CFCE465A2EFB}" srcOrd="0" destOrd="0" presId="urn:microsoft.com/office/officeart/2008/layout/HorizontalMultiLevelHierarchy"/>
    <dgm:cxn modelId="{91DDE7D5-4126-4DED-92CC-F0364FE50133}" type="presParOf" srcId="{B6261E5D-3AF4-4B7C-B645-3300534523D2}" destId="{3FF57702-2672-44E4-A34C-FDF0E9AC9E9E}" srcOrd="1" destOrd="0" presId="urn:microsoft.com/office/officeart/2008/layout/HorizontalMultiLevelHierarchy"/>
    <dgm:cxn modelId="{7AE84BB5-B0F3-47C7-9656-94BB21E5B0BE}" type="presParOf" srcId="{BB1E4EEF-AA89-4AEF-ADA3-E07815D674F1}" destId="{1B044B51-5728-41C0-88C3-3A82F7F69DB7}" srcOrd="4" destOrd="0" presId="urn:microsoft.com/office/officeart/2008/layout/HorizontalMultiLevelHierarchy"/>
    <dgm:cxn modelId="{1616FE99-C014-4364-B353-BCA03242B316}" type="presParOf" srcId="{1B044B51-5728-41C0-88C3-3A82F7F69DB7}" destId="{6ED88D3B-4D31-4418-9131-21DA164873BA}" srcOrd="0" destOrd="0" presId="urn:microsoft.com/office/officeart/2008/layout/HorizontalMultiLevelHierarchy"/>
    <dgm:cxn modelId="{1A23635E-F5F2-40F4-B30E-B46ED6B9D6ED}" type="presParOf" srcId="{BB1E4EEF-AA89-4AEF-ADA3-E07815D674F1}" destId="{3CFEEA04-9B9F-459B-B33B-930A80D84C51}" srcOrd="5" destOrd="0" presId="urn:microsoft.com/office/officeart/2008/layout/HorizontalMultiLevelHierarchy"/>
    <dgm:cxn modelId="{45893CA2-AF76-4B01-8F69-09D207A909DD}" type="presParOf" srcId="{3CFEEA04-9B9F-459B-B33B-930A80D84C51}" destId="{A7194A37-2B32-44BB-B625-A5827ADF8120}" srcOrd="0" destOrd="0" presId="urn:microsoft.com/office/officeart/2008/layout/HorizontalMultiLevelHierarchy"/>
    <dgm:cxn modelId="{B8401150-F76C-4B7B-9E25-F1736EE91991}" type="presParOf" srcId="{3CFEEA04-9B9F-459B-B33B-930A80D84C51}" destId="{81A1050F-423B-4966-BC0D-C5C374CADBC9}" srcOrd="1" destOrd="0" presId="urn:microsoft.com/office/officeart/2008/layout/HorizontalMultiLevelHierarchy"/>
    <dgm:cxn modelId="{ECB65226-3E7B-4F74-AE1B-3193596D09D7}" type="presParOf" srcId="{81A1050F-423B-4966-BC0D-C5C374CADBC9}" destId="{E4BA80C6-CFC7-4A5B-99DA-A2294D99BC8E}" srcOrd="0" destOrd="0" presId="urn:microsoft.com/office/officeart/2008/layout/HorizontalMultiLevelHierarchy"/>
    <dgm:cxn modelId="{261E8606-4F60-48BA-B946-5E62FC2132D5}" type="presParOf" srcId="{E4BA80C6-CFC7-4A5B-99DA-A2294D99BC8E}" destId="{3ADA6470-64DC-4CCA-881F-3E99E9B947B0}" srcOrd="0" destOrd="0" presId="urn:microsoft.com/office/officeart/2008/layout/HorizontalMultiLevelHierarchy"/>
    <dgm:cxn modelId="{4D6BDFFE-5D5D-4827-9A69-BD005BE1CBE3}" type="presParOf" srcId="{81A1050F-423B-4966-BC0D-C5C374CADBC9}" destId="{35DB25DB-851A-461E-A093-019F00699BA8}" srcOrd="1" destOrd="0" presId="urn:microsoft.com/office/officeart/2008/layout/HorizontalMultiLevelHierarchy"/>
    <dgm:cxn modelId="{F517D3AB-EC6B-44BC-A8B7-18462E1CBA71}" type="presParOf" srcId="{35DB25DB-851A-461E-A093-019F00699BA8}" destId="{AD2138F5-3263-46F9-A220-3B85B1308049}" srcOrd="0" destOrd="0" presId="urn:microsoft.com/office/officeart/2008/layout/HorizontalMultiLevelHierarchy"/>
    <dgm:cxn modelId="{0934DC29-5977-48E3-8F5F-56A6D1557EB5}" type="presParOf" srcId="{35DB25DB-851A-461E-A093-019F00699BA8}" destId="{5B2B8A15-C181-43ED-BB77-4E43D290AC61}" srcOrd="1" destOrd="0" presId="urn:microsoft.com/office/officeart/2008/layout/HorizontalMultiLevelHierarchy"/>
    <dgm:cxn modelId="{9DB125D2-1BB4-47FB-9798-A2512AA05C0E}" type="presParOf" srcId="{81A1050F-423B-4966-BC0D-C5C374CADBC9}" destId="{84D40AB0-743E-4F50-A02B-BCED8CB19DAC}" srcOrd="2" destOrd="0" presId="urn:microsoft.com/office/officeart/2008/layout/HorizontalMultiLevelHierarchy"/>
    <dgm:cxn modelId="{3D3732CC-1AD9-48E8-8E11-17888C675B88}" type="presParOf" srcId="{84D40AB0-743E-4F50-A02B-BCED8CB19DAC}" destId="{C43E6851-D949-4AF2-A89D-B69A9F8EB4E8}" srcOrd="0" destOrd="0" presId="urn:microsoft.com/office/officeart/2008/layout/HorizontalMultiLevelHierarchy"/>
    <dgm:cxn modelId="{276F9419-3D21-4DB7-A6FD-9BBB2558D47C}" type="presParOf" srcId="{81A1050F-423B-4966-BC0D-C5C374CADBC9}" destId="{D3484F03-0490-46C9-A8C9-32B5E647E8BA}" srcOrd="3" destOrd="0" presId="urn:microsoft.com/office/officeart/2008/layout/HorizontalMultiLevelHierarchy"/>
    <dgm:cxn modelId="{923FB6BF-30F4-4B2E-8C4E-937769FF265E}" type="presParOf" srcId="{D3484F03-0490-46C9-A8C9-32B5E647E8BA}" destId="{688C49FE-B690-46E7-B439-7B320D69C16D}" srcOrd="0" destOrd="0" presId="urn:microsoft.com/office/officeart/2008/layout/HorizontalMultiLevelHierarchy"/>
    <dgm:cxn modelId="{534F375F-9799-4747-8CE9-8F398406F736}" type="presParOf" srcId="{D3484F03-0490-46C9-A8C9-32B5E647E8BA}" destId="{AAED7981-C689-455E-A4E1-1B112DCC7BB6}" srcOrd="1" destOrd="0" presId="urn:microsoft.com/office/officeart/2008/layout/HorizontalMultiLevelHierarchy"/>
    <dgm:cxn modelId="{A6C2DB1D-97B1-4E51-BFF4-00D701BB60DE}" type="presParOf" srcId="{81A1050F-423B-4966-BC0D-C5C374CADBC9}" destId="{1A979C1E-1588-46A6-82F7-701CDBF3CF3F}" srcOrd="4" destOrd="0" presId="urn:microsoft.com/office/officeart/2008/layout/HorizontalMultiLevelHierarchy"/>
    <dgm:cxn modelId="{6E77DEBA-1BE7-43FD-8D61-7423B7AF676F}" type="presParOf" srcId="{1A979C1E-1588-46A6-82F7-701CDBF3CF3F}" destId="{9344A198-7116-4B27-B681-00ABF4282D37}" srcOrd="0" destOrd="0" presId="urn:microsoft.com/office/officeart/2008/layout/HorizontalMultiLevelHierarchy"/>
    <dgm:cxn modelId="{0B0A074C-A38E-403A-8175-799AF114064B}" type="presParOf" srcId="{81A1050F-423B-4966-BC0D-C5C374CADBC9}" destId="{A24AA965-A404-4083-8412-B2F20EFCE3FB}" srcOrd="5" destOrd="0" presId="urn:microsoft.com/office/officeart/2008/layout/HorizontalMultiLevelHierarchy"/>
    <dgm:cxn modelId="{207CCFFC-F108-4EDE-B379-6E658FB4EDB8}" type="presParOf" srcId="{A24AA965-A404-4083-8412-B2F20EFCE3FB}" destId="{2610A309-DDE6-420C-9A4A-AC4D93FCD73D}" srcOrd="0" destOrd="0" presId="urn:microsoft.com/office/officeart/2008/layout/HorizontalMultiLevelHierarchy"/>
    <dgm:cxn modelId="{139B0CD6-5562-48A3-BF53-87628D6273EE}" type="presParOf" srcId="{A24AA965-A404-4083-8412-B2F20EFCE3FB}" destId="{3ACD762E-B24E-409D-BFC9-319F53AC5298}" srcOrd="1" destOrd="0" presId="urn:microsoft.com/office/officeart/2008/layout/HorizontalMultiLevelHierarchy"/>
    <dgm:cxn modelId="{A6EC511B-0BCA-4A67-94D8-E05322AD7AD7}" type="presParOf" srcId="{BB1E4EEF-AA89-4AEF-ADA3-E07815D674F1}" destId="{8FBF8299-BF91-4690-81AB-CA6CC5023EFC}" srcOrd="6" destOrd="0" presId="urn:microsoft.com/office/officeart/2008/layout/HorizontalMultiLevelHierarchy"/>
    <dgm:cxn modelId="{7D3F3545-1276-4C82-BCE4-E2827D86BBA5}" type="presParOf" srcId="{8FBF8299-BF91-4690-81AB-CA6CC5023EFC}" destId="{187E9E46-3B70-45AE-B985-6505CAE0578C}" srcOrd="0" destOrd="0" presId="urn:microsoft.com/office/officeart/2008/layout/HorizontalMultiLevelHierarchy"/>
    <dgm:cxn modelId="{54EB1CF7-D3C3-46DA-A077-5E57C5F24879}" type="presParOf" srcId="{BB1E4EEF-AA89-4AEF-ADA3-E07815D674F1}" destId="{6E8A4275-D87A-47AF-889A-318608A3FF76}" srcOrd="7" destOrd="0" presId="urn:microsoft.com/office/officeart/2008/layout/HorizontalMultiLevelHierarchy"/>
    <dgm:cxn modelId="{1F6B3FA5-21A8-4CC0-A5BC-22F7167CC765}" type="presParOf" srcId="{6E8A4275-D87A-47AF-889A-318608A3FF76}" destId="{95E0DAD8-6763-4B54-80B5-EA13CEAC1406}" srcOrd="0" destOrd="0" presId="urn:microsoft.com/office/officeart/2008/layout/HorizontalMultiLevelHierarchy"/>
    <dgm:cxn modelId="{795335A9-7C15-48E8-93D4-65DA7D20AA76}" type="presParOf" srcId="{6E8A4275-D87A-47AF-889A-318608A3FF76}" destId="{C0FE9F16-70E5-4363-A8E8-EB12901A162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069D2C-E47B-49B8-A9AB-62373F80D708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6F0518-FA03-4D28-8ECD-227CD20A15EA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Тепловые насосы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D201B8-BBFD-421B-8365-87FC4765D9E3}" type="parTrans" cxnId="{AE348DEB-B8F1-42A4-A487-C39D73020A76}">
      <dgm:prSet/>
      <dgm:spPr/>
      <dgm:t>
        <a:bodyPr/>
        <a:lstStyle/>
        <a:p>
          <a:endParaRPr lang="ru-RU"/>
        </a:p>
      </dgm:t>
    </dgm:pt>
    <dgm:pt modelId="{1441B527-BE45-4BD9-954A-1B11ED60970A}" type="sibTrans" cxnId="{AE348DEB-B8F1-42A4-A487-C39D73020A76}">
      <dgm:prSet/>
      <dgm:spPr/>
      <dgm:t>
        <a:bodyPr/>
        <a:lstStyle/>
        <a:p>
          <a:endParaRPr lang="ru-RU"/>
        </a:p>
      </dgm:t>
    </dgm:pt>
    <dgm:pt modelId="{8B030A5E-5341-4F3A-8F40-93DFE5CF6036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Компрессионные (паровые)</a:t>
          </a:r>
          <a:endParaRPr lang="ru-RU" sz="2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944823-13BA-4C82-A6AE-8BF3C357C616}" type="parTrans" cxnId="{3FC60C89-809D-4741-B6E4-752FFA61A762}">
      <dgm:prSet/>
      <dgm:spPr/>
      <dgm:t>
        <a:bodyPr/>
        <a:lstStyle/>
        <a:p>
          <a:endParaRPr lang="ru-RU"/>
        </a:p>
      </dgm:t>
    </dgm:pt>
    <dgm:pt modelId="{B9A03B1B-D25D-4298-A570-943F162F9B24}" type="sibTrans" cxnId="{3FC60C89-809D-4741-B6E4-752FFA61A762}">
      <dgm:prSet/>
      <dgm:spPr/>
      <dgm:t>
        <a:bodyPr/>
        <a:lstStyle/>
        <a:p>
          <a:endParaRPr lang="ru-RU"/>
        </a:p>
      </dgm:t>
    </dgm:pt>
    <dgm:pt modelId="{05596DB1-3A2F-47BA-9668-DE19BB08D5E7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Струйные (</a:t>
          </a:r>
          <a:r>
            <a:rPr lang="ru-RU" sz="24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эжекторного</a:t>
          </a:r>
          <a:r>
            <a:rPr lang="ru-RU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типа)</a:t>
          </a:r>
          <a:endParaRPr lang="ru-RU" sz="2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31F0D5-571D-47D7-BBED-DA9CA3757D70}" type="parTrans" cxnId="{D243F8E2-EBAB-48DD-94AB-A6927918A025}">
      <dgm:prSet/>
      <dgm:spPr/>
      <dgm:t>
        <a:bodyPr/>
        <a:lstStyle/>
        <a:p>
          <a:endParaRPr lang="ru-RU"/>
        </a:p>
      </dgm:t>
    </dgm:pt>
    <dgm:pt modelId="{97A622A8-392A-4BDD-A09B-7FBF3BB91959}" type="sibTrans" cxnId="{D243F8E2-EBAB-48DD-94AB-A6927918A025}">
      <dgm:prSet/>
      <dgm:spPr/>
      <dgm:t>
        <a:bodyPr/>
        <a:lstStyle/>
        <a:p>
          <a:endParaRPr lang="ru-RU"/>
        </a:p>
      </dgm:t>
    </dgm:pt>
    <dgm:pt modelId="{6AEC8D46-71A4-463E-8E59-4DEF91CA5D71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Абсорбционные</a:t>
          </a:r>
          <a:endParaRPr lang="ru-RU" sz="28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E516CF-094B-465C-A388-54387BBD80CA}" type="parTrans" cxnId="{56F0F4E9-5BE2-45C2-9B9D-D5E69F2EC517}">
      <dgm:prSet/>
      <dgm:spPr/>
      <dgm:t>
        <a:bodyPr/>
        <a:lstStyle/>
        <a:p>
          <a:endParaRPr lang="ru-RU"/>
        </a:p>
      </dgm:t>
    </dgm:pt>
    <dgm:pt modelId="{C29DF16D-C746-4E6E-B59E-8603F8083786}" type="sibTrans" cxnId="{56F0F4E9-5BE2-45C2-9B9D-D5E69F2EC517}">
      <dgm:prSet/>
      <dgm:spPr/>
      <dgm:t>
        <a:bodyPr/>
        <a:lstStyle/>
        <a:p>
          <a:endParaRPr lang="ru-RU"/>
        </a:p>
      </dgm:t>
    </dgm:pt>
    <dgm:pt modelId="{ACC2FE48-9D0A-4301-8F56-5A33A432B43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применяются для теплоснабжения отдельных зданий или групп зданий, а так же для теплоснабжения отдельных промышленных цехов или установок</a:t>
          </a:r>
          <a:endParaRPr lang="ru-RU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11EAAB-7EE9-4D7E-AB65-84CEF87199DE}" type="parTrans" cxnId="{737AD40E-12E2-42D3-9834-5F1941AA4F06}">
      <dgm:prSet/>
      <dgm:spPr/>
      <dgm:t>
        <a:bodyPr/>
        <a:lstStyle/>
        <a:p>
          <a:endParaRPr lang="ru-RU"/>
        </a:p>
      </dgm:t>
    </dgm:pt>
    <dgm:pt modelId="{0D054544-ABEF-41C0-9FA8-702E30C89D0A}" type="sibTrans" cxnId="{737AD40E-12E2-42D3-9834-5F1941AA4F06}">
      <dgm:prSet/>
      <dgm:spPr/>
      <dgm:t>
        <a:bodyPr/>
        <a:lstStyle/>
        <a:p>
          <a:endParaRPr lang="ru-RU"/>
        </a:p>
      </dgm:t>
    </dgm:pt>
    <dgm:pt modelId="{0EEAF778-9C41-4843-9145-96DDF43DE07F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получили наибольшее распространение благодаря простоте обслуживания, компактности, отсутствии дорогостоящих элементов</a:t>
          </a:r>
          <a:endParaRPr lang="ru-RU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559ABA-B69E-4E1C-BA34-0FE72E4FEF3B}" type="parTrans" cxnId="{E5E87E51-5B0A-44DA-B86D-E1AC40698031}">
      <dgm:prSet/>
      <dgm:spPr/>
      <dgm:t>
        <a:bodyPr/>
        <a:lstStyle/>
        <a:p>
          <a:endParaRPr lang="ru-RU"/>
        </a:p>
      </dgm:t>
    </dgm:pt>
    <dgm:pt modelId="{426E40FB-8519-43AD-9941-404F1DA08FE3}" type="sibTrans" cxnId="{E5E87E51-5B0A-44DA-B86D-E1AC40698031}">
      <dgm:prSet/>
      <dgm:spPr/>
      <dgm:t>
        <a:bodyPr/>
        <a:lstStyle/>
        <a:p>
          <a:endParaRPr lang="ru-RU"/>
        </a:p>
      </dgm:t>
    </dgm:pt>
    <dgm:pt modelId="{2FACA97A-A657-43FD-B468-0575EBB97C26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основаны на принципе поглощения водяного пара водными растворами щелочей (</a:t>
          </a:r>
          <a:r>
            <a:rPr lang="ru-RU" sz="1600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NaOH</a:t>
          </a:r>
          <a:r>
            <a:rPr lang="ru-RU" sz="1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KOH)</a:t>
          </a:r>
          <a:endParaRPr lang="ru-RU" sz="16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D0AAFA-E103-4FB7-9859-6C570FE60AE9}" type="parTrans" cxnId="{32BE10C8-20BC-4EB8-ABD8-5B313760FBB4}">
      <dgm:prSet/>
      <dgm:spPr/>
      <dgm:t>
        <a:bodyPr/>
        <a:lstStyle/>
        <a:p>
          <a:endParaRPr lang="ru-RU"/>
        </a:p>
      </dgm:t>
    </dgm:pt>
    <dgm:pt modelId="{5BF86A66-6558-4A68-9A97-0F8C2E85CE34}" type="sibTrans" cxnId="{32BE10C8-20BC-4EB8-ABD8-5B313760FBB4}">
      <dgm:prSet/>
      <dgm:spPr/>
      <dgm:t>
        <a:bodyPr/>
        <a:lstStyle/>
        <a:p>
          <a:endParaRPr lang="ru-RU"/>
        </a:p>
      </dgm:t>
    </dgm:pt>
    <dgm:pt modelId="{7C4F88C5-E698-4C4B-98E1-C12451A9FC3A}" type="pres">
      <dgm:prSet presAssocID="{FD069D2C-E47B-49B8-A9AB-62373F80D70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C02B46-DFFF-4B94-9971-56672AACA895}" type="pres">
      <dgm:prSet presAssocID="{A86F0518-FA03-4D28-8ECD-227CD20A15EA}" presName="root1" presStyleCnt="0"/>
      <dgm:spPr/>
    </dgm:pt>
    <dgm:pt modelId="{20DAB52B-2AC7-4E25-9782-F22145C98F5C}" type="pres">
      <dgm:prSet presAssocID="{A86F0518-FA03-4D28-8ECD-227CD20A15E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F31D0F-9BB0-4839-8A1A-BB0A8D6749C9}" type="pres">
      <dgm:prSet presAssocID="{A86F0518-FA03-4D28-8ECD-227CD20A15EA}" presName="level2hierChild" presStyleCnt="0"/>
      <dgm:spPr/>
    </dgm:pt>
    <dgm:pt modelId="{986D242E-86D8-4E87-91F7-05DBFD089DF3}" type="pres">
      <dgm:prSet presAssocID="{43944823-13BA-4C82-A6AE-8BF3C357C616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75CF42BD-A2B9-4DC4-8069-4585347F9B6E}" type="pres">
      <dgm:prSet presAssocID="{43944823-13BA-4C82-A6AE-8BF3C357C616}" presName="connTx" presStyleLbl="parChTrans1D2" presStyleIdx="0" presStyleCnt="3"/>
      <dgm:spPr/>
      <dgm:t>
        <a:bodyPr/>
        <a:lstStyle/>
        <a:p>
          <a:endParaRPr lang="ru-RU"/>
        </a:p>
      </dgm:t>
    </dgm:pt>
    <dgm:pt modelId="{8E0C4302-83A0-4F44-873E-BB208611162F}" type="pres">
      <dgm:prSet presAssocID="{8B030A5E-5341-4F3A-8F40-93DFE5CF6036}" presName="root2" presStyleCnt="0"/>
      <dgm:spPr/>
    </dgm:pt>
    <dgm:pt modelId="{E07262C8-4820-4E91-AA2E-32768F7D019E}" type="pres">
      <dgm:prSet presAssocID="{8B030A5E-5341-4F3A-8F40-93DFE5CF6036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AB865F-5F2D-4465-A20F-AD6EE9B90B17}" type="pres">
      <dgm:prSet presAssocID="{8B030A5E-5341-4F3A-8F40-93DFE5CF6036}" presName="level3hierChild" presStyleCnt="0"/>
      <dgm:spPr/>
    </dgm:pt>
    <dgm:pt modelId="{41F20B29-D935-4625-B650-8951D6DE8492}" type="pres">
      <dgm:prSet presAssocID="{5B11EAAB-7EE9-4D7E-AB65-84CEF87199DE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226FB157-6418-4384-85A0-FE490DF17FAB}" type="pres">
      <dgm:prSet presAssocID="{5B11EAAB-7EE9-4D7E-AB65-84CEF87199DE}" presName="connTx" presStyleLbl="parChTrans1D3" presStyleIdx="0" presStyleCnt="3"/>
      <dgm:spPr/>
      <dgm:t>
        <a:bodyPr/>
        <a:lstStyle/>
        <a:p>
          <a:endParaRPr lang="ru-RU"/>
        </a:p>
      </dgm:t>
    </dgm:pt>
    <dgm:pt modelId="{3E8D19B6-2FF1-423E-95CF-2DBDDA8BD81E}" type="pres">
      <dgm:prSet presAssocID="{ACC2FE48-9D0A-4301-8F56-5A33A432B438}" presName="root2" presStyleCnt="0"/>
      <dgm:spPr/>
    </dgm:pt>
    <dgm:pt modelId="{E39A7377-2B8E-41CC-BD75-33D04BE40D68}" type="pres">
      <dgm:prSet presAssocID="{ACC2FE48-9D0A-4301-8F56-5A33A432B438}" presName="LevelTwoTextNode" presStyleLbl="node3" presStyleIdx="0" presStyleCnt="3" custScaleY="1453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32A777-EB63-4AA8-AD88-3AD187F0651D}" type="pres">
      <dgm:prSet presAssocID="{ACC2FE48-9D0A-4301-8F56-5A33A432B438}" presName="level3hierChild" presStyleCnt="0"/>
      <dgm:spPr/>
    </dgm:pt>
    <dgm:pt modelId="{B0D11459-10FD-4F77-A786-C598B1D7AD54}" type="pres">
      <dgm:prSet presAssocID="{A231F0D5-571D-47D7-BBED-DA9CA3757D70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32746286-7D6B-4928-8B83-F50FBB5ADC96}" type="pres">
      <dgm:prSet presAssocID="{A231F0D5-571D-47D7-BBED-DA9CA3757D70}" presName="connTx" presStyleLbl="parChTrans1D2" presStyleIdx="1" presStyleCnt="3"/>
      <dgm:spPr/>
      <dgm:t>
        <a:bodyPr/>
        <a:lstStyle/>
        <a:p>
          <a:endParaRPr lang="ru-RU"/>
        </a:p>
      </dgm:t>
    </dgm:pt>
    <dgm:pt modelId="{B04647F9-A569-4047-BC6B-106B4D628955}" type="pres">
      <dgm:prSet presAssocID="{05596DB1-3A2F-47BA-9668-DE19BB08D5E7}" presName="root2" presStyleCnt="0"/>
      <dgm:spPr/>
    </dgm:pt>
    <dgm:pt modelId="{F7DAC195-912B-4111-9DD1-0998E65B8E75}" type="pres">
      <dgm:prSet presAssocID="{05596DB1-3A2F-47BA-9668-DE19BB08D5E7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272992-64FA-4FBC-B2DC-2352E2668491}" type="pres">
      <dgm:prSet presAssocID="{05596DB1-3A2F-47BA-9668-DE19BB08D5E7}" presName="level3hierChild" presStyleCnt="0"/>
      <dgm:spPr/>
    </dgm:pt>
    <dgm:pt modelId="{AD0F2827-0D49-4FDE-BC53-78074EFADDB4}" type="pres">
      <dgm:prSet presAssocID="{DE559ABA-B69E-4E1C-BA34-0FE72E4FEF3B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86614418-7053-4147-9E1B-E6566D6B493F}" type="pres">
      <dgm:prSet presAssocID="{DE559ABA-B69E-4E1C-BA34-0FE72E4FEF3B}" presName="connTx" presStyleLbl="parChTrans1D3" presStyleIdx="1" presStyleCnt="3"/>
      <dgm:spPr/>
      <dgm:t>
        <a:bodyPr/>
        <a:lstStyle/>
        <a:p>
          <a:endParaRPr lang="ru-RU"/>
        </a:p>
      </dgm:t>
    </dgm:pt>
    <dgm:pt modelId="{C554BADD-9126-4E99-B9E9-8AED64D7404A}" type="pres">
      <dgm:prSet presAssocID="{0EEAF778-9C41-4843-9145-96DDF43DE07F}" presName="root2" presStyleCnt="0"/>
      <dgm:spPr/>
    </dgm:pt>
    <dgm:pt modelId="{BA9CF238-3DBE-434F-AF94-9CD413A7C387}" type="pres">
      <dgm:prSet presAssocID="{0EEAF778-9C41-4843-9145-96DDF43DE07F}" presName="LevelTwoTextNode" presStyleLbl="node3" presStyleIdx="1" presStyleCnt="3" custScaleY="1299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DCBD41-BBF8-4807-919C-7C7CF5EB8D5F}" type="pres">
      <dgm:prSet presAssocID="{0EEAF778-9C41-4843-9145-96DDF43DE07F}" presName="level3hierChild" presStyleCnt="0"/>
      <dgm:spPr/>
    </dgm:pt>
    <dgm:pt modelId="{3D78D0D2-584E-488A-BEF4-CF5F22786B31}" type="pres">
      <dgm:prSet presAssocID="{ADE516CF-094B-465C-A388-54387BBD80CA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434F7F51-523B-4658-8A97-07B255CB7897}" type="pres">
      <dgm:prSet presAssocID="{ADE516CF-094B-465C-A388-54387BBD80CA}" presName="connTx" presStyleLbl="parChTrans1D2" presStyleIdx="2" presStyleCnt="3"/>
      <dgm:spPr/>
      <dgm:t>
        <a:bodyPr/>
        <a:lstStyle/>
        <a:p>
          <a:endParaRPr lang="ru-RU"/>
        </a:p>
      </dgm:t>
    </dgm:pt>
    <dgm:pt modelId="{645A6E19-834B-46C3-A9DA-75C20DAFED9B}" type="pres">
      <dgm:prSet presAssocID="{6AEC8D46-71A4-463E-8E59-4DEF91CA5D71}" presName="root2" presStyleCnt="0"/>
      <dgm:spPr/>
    </dgm:pt>
    <dgm:pt modelId="{A3469834-4652-4A2B-A321-72531977492B}" type="pres">
      <dgm:prSet presAssocID="{6AEC8D46-71A4-463E-8E59-4DEF91CA5D71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91011B-91AC-4775-8ED9-CDA9BF296080}" type="pres">
      <dgm:prSet presAssocID="{6AEC8D46-71A4-463E-8E59-4DEF91CA5D71}" presName="level3hierChild" presStyleCnt="0"/>
      <dgm:spPr/>
    </dgm:pt>
    <dgm:pt modelId="{4340B4CA-82E2-49AB-B6D2-C67BEB0F6250}" type="pres">
      <dgm:prSet presAssocID="{D5D0AAFA-E103-4FB7-9859-6C570FE60AE9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E6483A2D-DE7A-4487-BA05-E42815E57AE4}" type="pres">
      <dgm:prSet presAssocID="{D5D0AAFA-E103-4FB7-9859-6C570FE60AE9}" presName="connTx" presStyleLbl="parChTrans1D3" presStyleIdx="2" presStyleCnt="3"/>
      <dgm:spPr/>
      <dgm:t>
        <a:bodyPr/>
        <a:lstStyle/>
        <a:p>
          <a:endParaRPr lang="ru-RU"/>
        </a:p>
      </dgm:t>
    </dgm:pt>
    <dgm:pt modelId="{C1CDEE49-6764-4F09-8DD5-B219192B0466}" type="pres">
      <dgm:prSet presAssocID="{2FACA97A-A657-43FD-B468-0575EBB97C26}" presName="root2" presStyleCnt="0"/>
      <dgm:spPr/>
    </dgm:pt>
    <dgm:pt modelId="{13973393-0DEF-424B-B23F-5863664921C3}" type="pres">
      <dgm:prSet presAssocID="{2FACA97A-A657-43FD-B468-0575EBB97C26}" presName="LevelTwoTextNode" presStyleLbl="node3" presStyleIdx="2" presStyleCnt="3" custScaleY="1210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55B7BF-797F-4977-A767-CA085D7D78DF}" type="pres">
      <dgm:prSet presAssocID="{2FACA97A-A657-43FD-B468-0575EBB97C26}" presName="level3hierChild" presStyleCnt="0"/>
      <dgm:spPr/>
    </dgm:pt>
  </dgm:ptLst>
  <dgm:cxnLst>
    <dgm:cxn modelId="{39254D4B-31DB-45F8-A7F2-43F811E1D6F7}" type="presOf" srcId="{43944823-13BA-4C82-A6AE-8BF3C357C616}" destId="{75CF42BD-A2B9-4DC4-8069-4585347F9B6E}" srcOrd="1" destOrd="0" presId="urn:microsoft.com/office/officeart/2008/layout/HorizontalMultiLevelHierarchy"/>
    <dgm:cxn modelId="{C4DC8758-371F-428D-96D4-057B4B2DAEBA}" type="presOf" srcId="{DE559ABA-B69E-4E1C-BA34-0FE72E4FEF3B}" destId="{AD0F2827-0D49-4FDE-BC53-78074EFADDB4}" srcOrd="0" destOrd="0" presId="urn:microsoft.com/office/officeart/2008/layout/HorizontalMultiLevelHierarchy"/>
    <dgm:cxn modelId="{3FC60C89-809D-4741-B6E4-752FFA61A762}" srcId="{A86F0518-FA03-4D28-8ECD-227CD20A15EA}" destId="{8B030A5E-5341-4F3A-8F40-93DFE5CF6036}" srcOrd="0" destOrd="0" parTransId="{43944823-13BA-4C82-A6AE-8BF3C357C616}" sibTransId="{B9A03B1B-D25D-4298-A570-943F162F9B24}"/>
    <dgm:cxn modelId="{C1BB0F6F-5459-48B7-B908-7A09B946AB43}" type="presOf" srcId="{8B030A5E-5341-4F3A-8F40-93DFE5CF6036}" destId="{E07262C8-4820-4E91-AA2E-32768F7D019E}" srcOrd="0" destOrd="0" presId="urn:microsoft.com/office/officeart/2008/layout/HorizontalMultiLevelHierarchy"/>
    <dgm:cxn modelId="{CCE85D70-DD5B-4EA3-8678-58B7E743B5BE}" type="presOf" srcId="{FD069D2C-E47B-49B8-A9AB-62373F80D708}" destId="{7C4F88C5-E698-4C4B-98E1-C12451A9FC3A}" srcOrd="0" destOrd="0" presId="urn:microsoft.com/office/officeart/2008/layout/HorizontalMultiLevelHierarchy"/>
    <dgm:cxn modelId="{8D855126-09D3-4663-83CE-89E76BC52327}" type="presOf" srcId="{ADE516CF-094B-465C-A388-54387BBD80CA}" destId="{3D78D0D2-584E-488A-BEF4-CF5F22786B31}" srcOrd="0" destOrd="0" presId="urn:microsoft.com/office/officeart/2008/layout/HorizontalMultiLevelHierarchy"/>
    <dgm:cxn modelId="{737AD40E-12E2-42D3-9834-5F1941AA4F06}" srcId="{8B030A5E-5341-4F3A-8F40-93DFE5CF6036}" destId="{ACC2FE48-9D0A-4301-8F56-5A33A432B438}" srcOrd="0" destOrd="0" parTransId="{5B11EAAB-7EE9-4D7E-AB65-84CEF87199DE}" sibTransId="{0D054544-ABEF-41C0-9FA8-702E30C89D0A}"/>
    <dgm:cxn modelId="{EB53687A-8D63-4420-B271-F070C267D6B6}" type="presOf" srcId="{43944823-13BA-4C82-A6AE-8BF3C357C616}" destId="{986D242E-86D8-4E87-91F7-05DBFD089DF3}" srcOrd="0" destOrd="0" presId="urn:microsoft.com/office/officeart/2008/layout/HorizontalMultiLevelHierarchy"/>
    <dgm:cxn modelId="{B870CC31-B3F9-4843-A238-176315694E29}" type="presOf" srcId="{2FACA97A-A657-43FD-B468-0575EBB97C26}" destId="{13973393-0DEF-424B-B23F-5863664921C3}" srcOrd="0" destOrd="0" presId="urn:microsoft.com/office/officeart/2008/layout/HorizontalMultiLevelHierarchy"/>
    <dgm:cxn modelId="{AE348DEB-B8F1-42A4-A487-C39D73020A76}" srcId="{FD069D2C-E47B-49B8-A9AB-62373F80D708}" destId="{A86F0518-FA03-4D28-8ECD-227CD20A15EA}" srcOrd="0" destOrd="0" parTransId="{61D201B8-BBFD-421B-8365-87FC4765D9E3}" sibTransId="{1441B527-BE45-4BD9-954A-1B11ED60970A}"/>
    <dgm:cxn modelId="{A916C006-44AE-46FD-877C-74F296C59B0A}" type="presOf" srcId="{0EEAF778-9C41-4843-9145-96DDF43DE07F}" destId="{BA9CF238-3DBE-434F-AF94-9CD413A7C387}" srcOrd="0" destOrd="0" presId="urn:microsoft.com/office/officeart/2008/layout/HorizontalMultiLevelHierarchy"/>
    <dgm:cxn modelId="{32BE10C8-20BC-4EB8-ABD8-5B313760FBB4}" srcId="{6AEC8D46-71A4-463E-8E59-4DEF91CA5D71}" destId="{2FACA97A-A657-43FD-B468-0575EBB97C26}" srcOrd="0" destOrd="0" parTransId="{D5D0AAFA-E103-4FB7-9859-6C570FE60AE9}" sibTransId="{5BF86A66-6558-4A68-9A97-0F8C2E85CE34}"/>
    <dgm:cxn modelId="{2B73FFB2-12A4-4B04-8E7D-7EA5ECE71F28}" type="presOf" srcId="{6AEC8D46-71A4-463E-8E59-4DEF91CA5D71}" destId="{A3469834-4652-4A2B-A321-72531977492B}" srcOrd="0" destOrd="0" presId="urn:microsoft.com/office/officeart/2008/layout/HorizontalMultiLevelHierarchy"/>
    <dgm:cxn modelId="{E8BB917A-580D-4E34-9FAD-4365F3DC1DD3}" type="presOf" srcId="{DE559ABA-B69E-4E1C-BA34-0FE72E4FEF3B}" destId="{86614418-7053-4147-9E1B-E6566D6B493F}" srcOrd="1" destOrd="0" presId="urn:microsoft.com/office/officeart/2008/layout/HorizontalMultiLevelHierarchy"/>
    <dgm:cxn modelId="{0A386FCB-DC59-4EDD-8719-9D3A9004A156}" type="presOf" srcId="{5B11EAAB-7EE9-4D7E-AB65-84CEF87199DE}" destId="{41F20B29-D935-4625-B650-8951D6DE8492}" srcOrd="0" destOrd="0" presId="urn:microsoft.com/office/officeart/2008/layout/HorizontalMultiLevelHierarchy"/>
    <dgm:cxn modelId="{D243F8E2-EBAB-48DD-94AB-A6927918A025}" srcId="{A86F0518-FA03-4D28-8ECD-227CD20A15EA}" destId="{05596DB1-3A2F-47BA-9668-DE19BB08D5E7}" srcOrd="1" destOrd="0" parTransId="{A231F0D5-571D-47D7-BBED-DA9CA3757D70}" sibTransId="{97A622A8-392A-4BDD-A09B-7FBF3BB91959}"/>
    <dgm:cxn modelId="{2D960B8B-E051-41B8-B48D-A97AD6504686}" type="presOf" srcId="{D5D0AAFA-E103-4FB7-9859-6C570FE60AE9}" destId="{4340B4CA-82E2-49AB-B6D2-C67BEB0F6250}" srcOrd="0" destOrd="0" presId="urn:microsoft.com/office/officeart/2008/layout/HorizontalMultiLevelHierarchy"/>
    <dgm:cxn modelId="{148A7DE6-6042-4664-AF0F-DB084C1D4C06}" type="presOf" srcId="{A86F0518-FA03-4D28-8ECD-227CD20A15EA}" destId="{20DAB52B-2AC7-4E25-9782-F22145C98F5C}" srcOrd="0" destOrd="0" presId="urn:microsoft.com/office/officeart/2008/layout/HorizontalMultiLevelHierarchy"/>
    <dgm:cxn modelId="{5AD6ACF8-D121-4D21-8357-95943D2A2E6E}" type="presOf" srcId="{A231F0D5-571D-47D7-BBED-DA9CA3757D70}" destId="{B0D11459-10FD-4F77-A786-C598B1D7AD54}" srcOrd="0" destOrd="0" presId="urn:microsoft.com/office/officeart/2008/layout/HorizontalMultiLevelHierarchy"/>
    <dgm:cxn modelId="{7EF9365E-1A89-4B9E-8B86-6EE17D4B1D7C}" type="presOf" srcId="{05596DB1-3A2F-47BA-9668-DE19BB08D5E7}" destId="{F7DAC195-912B-4111-9DD1-0998E65B8E75}" srcOrd="0" destOrd="0" presId="urn:microsoft.com/office/officeart/2008/layout/HorizontalMultiLevelHierarchy"/>
    <dgm:cxn modelId="{56F0F4E9-5BE2-45C2-9B9D-D5E69F2EC517}" srcId="{A86F0518-FA03-4D28-8ECD-227CD20A15EA}" destId="{6AEC8D46-71A4-463E-8E59-4DEF91CA5D71}" srcOrd="2" destOrd="0" parTransId="{ADE516CF-094B-465C-A388-54387BBD80CA}" sibTransId="{C29DF16D-C746-4E6E-B59E-8603F8083786}"/>
    <dgm:cxn modelId="{255B3F5C-3956-443F-8CD3-BCA95D2812D3}" type="presOf" srcId="{ADE516CF-094B-465C-A388-54387BBD80CA}" destId="{434F7F51-523B-4658-8A97-07B255CB7897}" srcOrd="1" destOrd="0" presId="urn:microsoft.com/office/officeart/2008/layout/HorizontalMultiLevelHierarchy"/>
    <dgm:cxn modelId="{E5E87E51-5B0A-44DA-B86D-E1AC40698031}" srcId="{05596DB1-3A2F-47BA-9668-DE19BB08D5E7}" destId="{0EEAF778-9C41-4843-9145-96DDF43DE07F}" srcOrd="0" destOrd="0" parTransId="{DE559ABA-B69E-4E1C-BA34-0FE72E4FEF3B}" sibTransId="{426E40FB-8519-43AD-9941-404F1DA08FE3}"/>
    <dgm:cxn modelId="{0FB6D26E-58D2-4C3F-8B83-97A0EBA420EC}" type="presOf" srcId="{D5D0AAFA-E103-4FB7-9859-6C570FE60AE9}" destId="{E6483A2D-DE7A-4487-BA05-E42815E57AE4}" srcOrd="1" destOrd="0" presId="urn:microsoft.com/office/officeart/2008/layout/HorizontalMultiLevelHierarchy"/>
    <dgm:cxn modelId="{306EC832-8DE8-425E-A888-C12A0EC5A9F2}" type="presOf" srcId="{5B11EAAB-7EE9-4D7E-AB65-84CEF87199DE}" destId="{226FB157-6418-4384-85A0-FE490DF17FAB}" srcOrd="1" destOrd="0" presId="urn:microsoft.com/office/officeart/2008/layout/HorizontalMultiLevelHierarchy"/>
    <dgm:cxn modelId="{EC05ACA3-B27A-4A39-8D6A-CD66AC4C1EBE}" type="presOf" srcId="{ACC2FE48-9D0A-4301-8F56-5A33A432B438}" destId="{E39A7377-2B8E-41CC-BD75-33D04BE40D68}" srcOrd="0" destOrd="0" presId="urn:microsoft.com/office/officeart/2008/layout/HorizontalMultiLevelHierarchy"/>
    <dgm:cxn modelId="{55CC05E1-B268-4AF2-9623-1C76CDF2297D}" type="presOf" srcId="{A231F0D5-571D-47D7-BBED-DA9CA3757D70}" destId="{32746286-7D6B-4928-8B83-F50FBB5ADC96}" srcOrd="1" destOrd="0" presId="urn:microsoft.com/office/officeart/2008/layout/HorizontalMultiLevelHierarchy"/>
    <dgm:cxn modelId="{9C71D95A-0C45-4ED5-89A0-024DC62EADBB}" type="presParOf" srcId="{7C4F88C5-E698-4C4B-98E1-C12451A9FC3A}" destId="{36C02B46-DFFF-4B94-9971-56672AACA895}" srcOrd="0" destOrd="0" presId="urn:microsoft.com/office/officeart/2008/layout/HorizontalMultiLevelHierarchy"/>
    <dgm:cxn modelId="{744A0EDB-2E96-4BAE-BBD5-269758E91A60}" type="presParOf" srcId="{36C02B46-DFFF-4B94-9971-56672AACA895}" destId="{20DAB52B-2AC7-4E25-9782-F22145C98F5C}" srcOrd="0" destOrd="0" presId="urn:microsoft.com/office/officeart/2008/layout/HorizontalMultiLevelHierarchy"/>
    <dgm:cxn modelId="{84A142DA-E692-4CA1-AD23-9DC0521750C5}" type="presParOf" srcId="{36C02B46-DFFF-4B94-9971-56672AACA895}" destId="{CAF31D0F-9BB0-4839-8A1A-BB0A8D6749C9}" srcOrd="1" destOrd="0" presId="urn:microsoft.com/office/officeart/2008/layout/HorizontalMultiLevelHierarchy"/>
    <dgm:cxn modelId="{18DAD898-DF46-4E23-B8C5-D8FF41968F39}" type="presParOf" srcId="{CAF31D0F-9BB0-4839-8A1A-BB0A8D6749C9}" destId="{986D242E-86D8-4E87-91F7-05DBFD089DF3}" srcOrd="0" destOrd="0" presId="urn:microsoft.com/office/officeart/2008/layout/HorizontalMultiLevelHierarchy"/>
    <dgm:cxn modelId="{EA597ED3-4A34-473A-AC59-7E9723E20918}" type="presParOf" srcId="{986D242E-86D8-4E87-91F7-05DBFD089DF3}" destId="{75CF42BD-A2B9-4DC4-8069-4585347F9B6E}" srcOrd="0" destOrd="0" presId="urn:microsoft.com/office/officeart/2008/layout/HorizontalMultiLevelHierarchy"/>
    <dgm:cxn modelId="{6D06E76C-DF4E-4D23-B6C4-576E76A9BE97}" type="presParOf" srcId="{CAF31D0F-9BB0-4839-8A1A-BB0A8D6749C9}" destId="{8E0C4302-83A0-4F44-873E-BB208611162F}" srcOrd="1" destOrd="0" presId="urn:microsoft.com/office/officeart/2008/layout/HorizontalMultiLevelHierarchy"/>
    <dgm:cxn modelId="{0C234267-AE10-4603-9AA7-50FE7200C59B}" type="presParOf" srcId="{8E0C4302-83A0-4F44-873E-BB208611162F}" destId="{E07262C8-4820-4E91-AA2E-32768F7D019E}" srcOrd="0" destOrd="0" presId="urn:microsoft.com/office/officeart/2008/layout/HorizontalMultiLevelHierarchy"/>
    <dgm:cxn modelId="{E07CE0F9-D259-4514-A110-17F2F22689AD}" type="presParOf" srcId="{8E0C4302-83A0-4F44-873E-BB208611162F}" destId="{5DAB865F-5F2D-4465-A20F-AD6EE9B90B17}" srcOrd="1" destOrd="0" presId="urn:microsoft.com/office/officeart/2008/layout/HorizontalMultiLevelHierarchy"/>
    <dgm:cxn modelId="{C20B2559-380A-43F5-8C2C-517B648E7632}" type="presParOf" srcId="{5DAB865F-5F2D-4465-A20F-AD6EE9B90B17}" destId="{41F20B29-D935-4625-B650-8951D6DE8492}" srcOrd="0" destOrd="0" presId="urn:microsoft.com/office/officeart/2008/layout/HorizontalMultiLevelHierarchy"/>
    <dgm:cxn modelId="{2E0C7997-8DB0-42E4-B466-674BED155587}" type="presParOf" srcId="{41F20B29-D935-4625-B650-8951D6DE8492}" destId="{226FB157-6418-4384-85A0-FE490DF17FAB}" srcOrd="0" destOrd="0" presId="urn:microsoft.com/office/officeart/2008/layout/HorizontalMultiLevelHierarchy"/>
    <dgm:cxn modelId="{B3C1E0B2-AE58-4211-82E5-42F65A61E695}" type="presParOf" srcId="{5DAB865F-5F2D-4465-A20F-AD6EE9B90B17}" destId="{3E8D19B6-2FF1-423E-95CF-2DBDDA8BD81E}" srcOrd="1" destOrd="0" presId="urn:microsoft.com/office/officeart/2008/layout/HorizontalMultiLevelHierarchy"/>
    <dgm:cxn modelId="{7A1414B1-7E88-4C84-B877-A13DD39A26CE}" type="presParOf" srcId="{3E8D19B6-2FF1-423E-95CF-2DBDDA8BD81E}" destId="{E39A7377-2B8E-41CC-BD75-33D04BE40D68}" srcOrd="0" destOrd="0" presId="urn:microsoft.com/office/officeart/2008/layout/HorizontalMultiLevelHierarchy"/>
    <dgm:cxn modelId="{8EF375BF-E542-4B05-827E-450B99645FF2}" type="presParOf" srcId="{3E8D19B6-2FF1-423E-95CF-2DBDDA8BD81E}" destId="{6632A777-EB63-4AA8-AD88-3AD187F0651D}" srcOrd="1" destOrd="0" presId="urn:microsoft.com/office/officeart/2008/layout/HorizontalMultiLevelHierarchy"/>
    <dgm:cxn modelId="{95F0E724-0E12-4269-BBD0-60CE8FE4979A}" type="presParOf" srcId="{CAF31D0F-9BB0-4839-8A1A-BB0A8D6749C9}" destId="{B0D11459-10FD-4F77-A786-C598B1D7AD54}" srcOrd="2" destOrd="0" presId="urn:microsoft.com/office/officeart/2008/layout/HorizontalMultiLevelHierarchy"/>
    <dgm:cxn modelId="{83752E90-CE2D-4B9C-AC96-0A5570255510}" type="presParOf" srcId="{B0D11459-10FD-4F77-A786-C598B1D7AD54}" destId="{32746286-7D6B-4928-8B83-F50FBB5ADC96}" srcOrd="0" destOrd="0" presId="urn:microsoft.com/office/officeart/2008/layout/HorizontalMultiLevelHierarchy"/>
    <dgm:cxn modelId="{68AE7669-B504-4BFE-B003-5848C57144A4}" type="presParOf" srcId="{CAF31D0F-9BB0-4839-8A1A-BB0A8D6749C9}" destId="{B04647F9-A569-4047-BC6B-106B4D628955}" srcOrd="3" destOrd="0" presId="urn:microsoft.com/office/officeart/2008/layout/HorizontalMultiLevelHierarchy"/>
    <dgm:cxn modelId="{D2DBFD20-442F-40CA-86C9-91B1AA4E3DFE}" type="presParOf" srcId="{B04647F9-A569-4047-BC6B-106B4D628955}" destId="{F7DAC195-912B-4111-9DD1-0998E65B8E75}" srcOrd="0" destOrd="0" presId="urn:microsoft.com/office/officeart/2008/layout/HorizontalMultiLevelHierarchy"/>
    <dgm:cxn modelId="{8D2054C4-7490-45BE-BF3A-072B6804D235}" type="presParOf" srcId="{B04647F9-A569-4047-BC6B-106B4D628955}" destId="{33272992-64FA-4FBC-B2DC-2352E2668491}" srcOrd="1" destOrd="0" presId="urn:microsoft.com/office/officeart/2008/layout/HorizontalMultiLevelHierarchy"/>
    <dgm:cxn modelId="{DF6F1543-BF26-4702-B626-A06F4C21BFC3}" type="presParOf" srcId="{33272992-64FA-4FBC-B2DC-2352E2668491}" destId="{AD0F2827-0D49-4FDE-BC53-78074EFADDB4}" srcOrd="0" destOrd="0" presId="urn:microsoft.com/office/officeart/2008/layout/HorizontalMultiLevelHierarchy"/>
    <dgm:cxn modelId="{1E9AF5E5-A53D-4557-962E-17EA74575600}" type="presParOf" srcId="{AD0F2827-0D49-4FDE-BC53-78074EFADDB4}" destId="{86614418-7053-4147-9E1B-E6566D6B493F}" srcOrd="0" destOrd="0" presId="urn:microsoft.com/office/officeart/2008/layout/HorizontalMultiLevelHierarchy"/>
    <dgm:cxn modelId="{CA262CB2-D558-4D1A-8658-A1494EE44397}" type="presParOf" srcId="{33272992-64FA-4FBC-B2DC-2352E2668491}" destId="{C554BADD-9126-4E99-B9E9-8AED64D7404A}" srcOrd="1" destOrd="0" presId="urn:microsoft.com/office/officeart/2008/layout/HorizontalMultiLevelHierarchy"/>
    <dgm:cxn modelId="{F7817258-10D3-4D5B-AD7A-BC32DA5B9E57}" type="presParOf" srcId="{C554BADD-9126-4E99-B9E9-8AED64D7404A}" destId="{BA9CF238-3DBE-434F-AF94-9CD413A7C387}" srcOrd="0" destOrd="0" presId="urn:microsoft.com/office/officeart/2008/layout/HorizontalMultiLevelHierarchy"/>
    <dgm:cxn modelId="{D647D7BC-DD83-4B94-8AE2-2E12A7097E70}" type="presParOf" srcId="{C554BADD-9126-4E99-B9E9-8AED64D7404A}" destId="{1DDCBD41-BBF8-4807-919C-7C7CF5EB8D5F}" srcOrd="1" destOrd="0" presId="urn:microsoft.com/office/officeart/2008/layout/HorizontalMultiLevelHierarchy"/>
    <dgm:cxn modelId="{58EF1C43-40C2-4DD3-8718-5E0503234C39}" type="presParOf" srcId="{CAF31D0F-9BB0-4839-8A1A-BB0A8D6749C9}" destId="{3D78D0D2-584E-488A-BEF4-CF5F22786B31}" srcOrd="4" destOrd="0" presId="urn:microsoft.com/office/officeart/2008/layout/HorizontalMultiLevelHierarchy"/>
    <dgm:cxn modelId="{D285850D-F963-4C5D-8953-9133F6E2E840}" type="presParOf" srcId="{3D78D0D2-584E-488A-BEF4-CF5F22786B31}" destId="{434F7F51-523B-4658-8A97-07B255CB7897}" srcOrd="0" destOrd="0" presId="urn:microsoft.com/office/officeart/2008/layout/HorizontalMultiLevelHierarchy"/>
    <dgm:cxn modelId="{6715CFFC-E912-4930-AA6A-E4CBFBC35A61}" type="presParOf" srcId="{CAF31D0F-9BB0-4839-8A1A-BB0A8D6749C9}" destId="{645A6E19-834B-46C3-A9DA-75C20DAFED9B}" srcOrd="5" destOrd="0" presId="urn:microsoft.com/office/officeart/2008/layout/HorizontalMultiLevelHierarchy"/>
    <dgm:cxn modelId="{E154DEF4-E08F-41AC-998B-334B6CB2728B}" type="presParOf" srcId="{645A6E19-834B-46C3-A9DA-75C20DAFED9B}" destId="{A3469834-4652-4A2B-A321-72531977492B}" srcOrd="0" destOrd="0" presId="urn:microsoft.com/office/officeart/2008/layout/HorizontalMultiLevelHierarchy"/>
    <dgm:cxn modelId="{93B8DF40-B929-455B-83FA-8253C83FA43F}" type="presParOf" srcId="{645A6E19-834B-46C3-A9DA-75C20DAFED9B}" destId="{6291011B-91AC-4775-8ED9-CDA9BF296080}" srcOrd="1" destOrd="0" presId="urn:microsoft.com/office/officeart/2008/layout/HorizontalMultiLevelHierarchy"/>
    <dgm:cxn modelId="{B10C5A86-4AA1-45D8-B693-BE84885E7103}" type="presParOf" srcId="{6291011B-91AC-4775-8ED9-CDA9BF296080}" destId="{4340B4CA-82E2-49AB-B6D2-C67BEB0F6250}" srcOrd="0" destOrd="0" presId="urn:microsoft.com/office/officeart/2008/layout/HorizontalMultiLevelHierarchy"/>
    <dgm:cxn modelId="{ACBF55A9-1A1F-49DB-B759-BF7193E03618}" type="presParOf" srcId="{4340B4CA-82E2-49AB-B6D2-C67BEB0F6250}" destId="{E6483A2D-DE7A-4487-BA05-E42815E57AE4}" srcOrd="0" destOrd="0" presId="urn:microsoft.com/office/officeart/2008/layout/HorizontalMultiLevelHierarchy"/>
    <dgm:cxn modelId="{FC5ECE9E-A26C-4E19-A20A-BD44144CE700}" type="presParOf" srcId="{6291011B-91AC-4775-8ED9-CDA9BF296080}" destId="{C1CDEE49-6764-4F09-8DD5-B219192B0466}" srcOrd="1" destOrd="0" presId="urn:microsoft.com/office/officeart/2008/layout/HorizontalMultiLevelHierarchy"/>
    <dgm:cxn modelId="{60C73B59-BD22-4061-8C89-34C011CB30B9}" type="presParOf" srcId="{C1CDEE49-6764-4F09-8DD5-B219192B0466}" destId="{13973393-0DEF-424B-B23F-5863664921C3}" srcOrd="0" destOrd="0" presId="urn:microsoft.com/office/officeart/2008/layout/HorizontalMultiLevelHierarchy"/>
    <dgm:cxn modelId="{F85FE57D-BA1F-41D3-A0FD-4D3B598308AB}" type="presParOf" srcId="{C1CDEE49-6764-4F09-8DD5-B219192B0466}" destId="{D755B7BF-797F-4977-A767-CA085D7D78D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EBA8556-404B-423D-B5E5-FDB966F15A3D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E15620-62C6-4FED-9DB9-4F8FC52579E6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холодильные агенты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A261DC-2101-4AF7-BD7C-31972F975C8B}" type="parTrans" cxnId="{6744FF69-74FE-4E04-9C2F-8993BD270D7D}">
      <dgm:prSet/>
      <dgm:spPr/>
      <dgm:t>
        <a:bodyPr/>
        <a:lstStyle/>
        <a:p>
          <a:endParaRPr lang="ru-RU"/>
        </a:p>
      </dgm:t>
    </dgm:pt>
    <dgm:pt modelId="{96033332-C2E6-460B-AE15-82202866D628}" type="sibTrans" cxnId="{6744FF69-74FE-4E04-9C2F-8993BD270D7D}">
      <dgm:prSet/>
      <dgm:spPr/>
      <dgm:t>
        <a:bodyPr/>
        <a:lstStyle/>
        <a:p>
          <a:endParaRPr lang="ru-RU"/>
        </a:p>
      </dgm:t>
    </dgm:pt>
    <dgm:pt modelId="{2BED2FC8-2A60-4A32-9C63-0428A2A9C2B4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вещества, имеющие при атмосферном давлении низкую температуру кипения от +80 до -130 °С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3ACD31-4E42-41C8-87D0-715D90CE1D7A}" type="parTrans" cxnId="{BCAB4D45-D74D-4315-AEFF-418127BA7CCF}">
      <dgm:prSet/>
      <dgm:spPr/>
      <dgm:t>
        <a:bodyPr/>
        <a:lstStyle/>
        <a:p>
          <a:endParaRPr lang="ru-RU"/>
        </a:p>
      </dgm:t>
    </dgm:pt>
    <dgm:pt modelId="{6E8794E7-F337-4869-B37D-41A2D32739A7}" type="sibTrans" cxnId="{BCAB4D45-D74D-4315-AEFF-418127BA7CCF}">
      <dgm:prSet/>
      <dgm:spPr/>
      <dgm:t>
        <a:bodyPr/>
        <a:lstStyle/>
        <a:p>
          <a:endParaRPr lang="ru-RU"/>
        </a:p>
      </dgm:t>
    </dgm:pt>
    <dgm:pt modelId="{65A7216B-9375-4002-8FD7-ACA3CE32CD4E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газы и газовые смеси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58D271-093E-4AF1-81BA-2AC75293B74C}" type="parTrans" cxnId="{A502D4C3-D108-48C7-85D2-E35E5BC2B07A}">
      <dgm:prSet/>
      <dgm:spPr/>
      <dgm:t>
        <a:bodyPr/>
        <a:lstStyle/>
        <a:p>
          <a:endParaRPr lang="ru-RU"/>
        </a:p>
      </dgm:t>
    </dgm:pt>
    <dgm:pt modelId="{C65D8C4B-F247-4CCA-B7EB-08C5261B8204}" type="sibTrans" cxnId="{A502D4C3-D108-48C7-85D2-E35E5BC2B07A}">
      <dgm:prSet/>
      <dgm:spPr/>
      <dgm:t>
        <a:bodyPr/>
        <a:lstStyle/>
        <a:p>
          <a:endParaRPr lang="ru-RU"/>
        </a:p>
      </dgm:t>
    </dgm:pt>
    <dgm:pt modelId="{61BEFEC9-2627-4014-9A56-F1DF80402D15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том числе воздух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B35079-7388-4989-9A62-B123650E343F}" type="parTrans" cxnId="{B5008B45-F183-4146-BE45-1679A6D9DEF1}">
      <dgm:prSet/>
      <dgm:spPr/>
      <dgm:t>
        <a:bodyPr/>
        <a:lstStyle/>
        <a:p>
          <a:endParaRPr lang="ru-RU"/>
        </a:p>
      </dgm:t>
    </dgm:pt>
    <dgm:pt modelId="{5AE125C5-2363-40F0-A16F-9DFB75ABF57A}" type="sibTrans" cxnId="{B5008B45-F183-4146-BE45-1679A6D9DEF1}">
      <dgm:prSet/>
      <dgm:spPr/>
      <dgm:t>
        <a:bodyPr/>
        <a:lstStyle/>
        <a:p>
          <a:endParaRPr lang="ru-RU"/>
        </a:p>
      </dgm:t>
    </dgm:pt>
    <dgm:pt modelId="{B8FD53B4-0319-4FA1-A445-EE8AF7DEC622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рабочие агенты и абсорбенты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2DD82B-BECE-41DF-ACB6-CDD0FA6B9776}" type="parTrans" cxnId="{38CB1BB9-1FC2-4E05-852C-9BDA15DC234C}">
      <dgm:prSet/>
      <dgm:spPr/>
      <dgm:t>
        <a:bodyPr/>
        <a:lstStyle/>
        <a:p>
          <a:endParaRPr lang="ru-RU"/>
        </a:p>
      </dgm:t>
    </dgm:pt>
    <dgm:pt modelId="{9D367427-77D8-4BAB-901C-D89CADB1D934}" type="sibTrans" cxnId="{38CB1BB9-1FC2-4E05-852C-9BDA15DC234C}">
      <dgm:prSet/>
      <dgm:spPr/>
      <dgm:t>
        <a:bodyPr/>
        <a:lstStyle/>
        <a:p>
          <a:endParaRPr lang="ru-RU"/>
        </a:p>
      </dgm:t>
    </dgm:pt>
    <dgm:pt modelId="{7B7898D7-CE9A-4C3E-98CB-443159FCF3BA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применяются в адсорбционных установках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36CE8A-BFEC-43A0-AF5E-101BC71FE4EC}" type="parTrans" cxnId="{2FC55555-AC13-43D6-911E-B86D0F904E5B}">
      <dgm:prSet/>
      <dgm:spPr/>
      <dgm:t>
        <a:bodyPr/>
        <a:lstStyle/>
        <a:p>
          <a:endParaRPr lang="ru-RU"/>
        </a:p>
      </dgm:t>
    </dgm:pt>
    <dgm:pt modelId="{203DF8E7-FDB6-4F94-8589-38CFDACDBF56}" type="sibTrans" cxnId="{2FC55555-AC13-43D6-911E-B86D0F904E5B}">
      <dgm:prSet/>
      <dgm:spPr/>
      <dgm:t>
        <a:bodyPr/>
        <a:lstStyle/>
        <a:p>
          <a:endParaRPr lang="ru-RU"/>
        </a:p>
      </dgm:t>
    </dgm:pt>
    <dgm:pt modelId="{74F9DA27-C7E9-4AFB-B437-20EF8211D92C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вода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FB3A2A0-7003-46E1-967F-AA66DE8436AA}" type="parTrans" cxnId="{45E6FB54-7B49-447E-B493-C25999FB47DF}">
      <dgm:prSet/>
      <dgm:spPr/>
      <dgm:t>
        <a:bodyPr/>
        <a:lstStyle/>
        <a:p>
          <a:endParaRPr lang="ru-RU"/>
        </a:p>
      </dgm:t>
    </dgm:pt>
    <dgm:pt modelId="{C766BA59-162E-4E4D-90D6-8765CBD4F542}" type="sibTrans" cxnId="{45E6FB54-7B49-447E-B493-C25999FB47DF}">
      <dgm:prSet/>
      <dgm:spPr/>
      <dgm:t>
        <a:bodyPr/>
        <a:lstStyle/>
        <a:p>
          <a:endParaRPr lang="ru-RU"/>
        </a:p>
      </dgm:t>
    </dgm:pt>
    <dgm:pt modelId="{E1FD7938-767A-4672-B085-37D384674062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применяемая в холодильных установках, где температура нижнего источника тепла &gt; О °С, например для кондиционирования воздуха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3CBD11-B173-4C5D-AB66-ADBB836888DC}" type="parTrans" cxnId="{391E9D4D-765F-426B-8B47-369E865C6388}">
      <dgm:prSet/>
      <dgm:spPr/>
      <dgm:t>
        <a:bodyPr/>
        <a:lstStyle/>
        <a:p>
          <a:endParaRPr lang="ru-RU"/>
        </a:p>
      </dgm:t>
    </dgm:pt>
    <dgm:pt modelId="{C08DED38-936B-44F2-BDF4-36B43E299DCF}" type="sibTrans" cxnId="{391E9D4D-765F-426B-8B47-369E865C6388}">
      <dgm:prSet/>
      <dgm:spPr/>
      <dgm:t>
        <a:bodyPr/>
        <a:lstStyle/>
        <a:p>
          <a:endParaRPr lang="ru-RU"/>
        </a:p>
      </dgm:t>
    </dgm:pt>
    <dgm:pt modelId="{A612908C-B249-4D13-87A1-3BE53F38E6B5}" type="pres">
      <dgm:prSet presAssocID="{5EBA8556-404B-423D-B5E5-FDB966F15A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F8E82A-BEAB-43A0-9F5E-53692D02660E}" type="pres">
      <dgm:prSet presAssocID="{57E15620-62C6-4FED-9DB9-4F8FC52579E6}" presName="linNode" presStyleCnt="0"/>
      <dgm:spPr/>
    </dgm:pt>
    <dgm:pt modelId="{31C704E1-4A8D-4AB8-925A-0F90B7737D37}" type="pres">
      <dgm:prSet presAssocID="{57E15620-62C6-4FED-9DB9-4F8FC52579E6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BAEC60-13F3-42BC-96F7-9EF3020479F4}" type="pres">
      <dgm:prSet presAssocID="{57E15620-62C6-4FED-9DB9-4F8FC52579E6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679887-EB0C-4DDF-996E-0CF175E77A3E}" type="pres">
      <dgm:prSet presAssocID="{96033332-C2E6-460B-AE15-82202866D628}" presName="sp" presStyleCnt="0"/>
      <dgm:spPr/>
    </dgm:pt>
    <dgm:pt modelId="{AE4A4AFA-6E47-48DD-ACC3-7A50F5519496}" type="pres">
      <dgm:prSet presAssocID="{65A7216B-9375-4002-8FD7-ACA3CE32CD4E}" presName="linNode" presStyleCnt="0"/>
      <dgm:spPr/>
    </dgm:pt>
    <dgm:pt modelId="{21682778-526F-4D70-A837-0D7360B657E7}" type="pres">
      <dgm:prSet presAssocID="{65A7216B-9375-4002-8FD7-ACA3CE32CD4E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023273-0EF4-4518-9ABF-17DBB8E66352}" type="pres">
      <dgm:prSet presAssocID="{65A7216B-9375-4002-8FD7-ACA3CE32CD4E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F7A0D9-C3A2-4ECE-AF31-84751BD67C68}" type="pres">
      <dgm:prSet presAssocID="{C65D8C4B-F247-4CCA-B7EB-08C5261B8204}" presName="sp" presStyleCnt="0"/>
      <dgm:spPr/>
    </dgm:pt>
    <dgm:pt modelId="{CEC18637-C958-44B6-9D62-BD17CA882F11}" type="pres">
      <dgm:prSet presAssocID="{B8FD53B4-0319-4FA1-A445-EE8AF7DEC622}" presName="linNode" presStyleCnt="0"/>
      <dgm:spPr/>
    </dgm:pt>
    <dgm:pt modelId="{8ABA0286-F523-4D1B-92F2-9B34EECEFC62}" type="pres">
      <dgm:prSet presAssocID="{B8FD53B4-0319-4FA1-A445-EE8AF7DEC622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13684D-2372-4DF6-B73B-1452EFD81081}" type="pres">
      <dgm:prSet presAssocID="{B8FD53B4-0319-4FA1-A445-EE8AF7DEC622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B3366-E70B-403A-87B2-405FD49E6D51}" type="pres">
      <dgm:prSet presAssocID="{9D367427-77D8-4BAB-901C-D89CADB1D934}" presName="sp" presStyleCnt="0"/>
      <dgm:spPr/>
    </dgm:pt>
    <dgm:pt modelId="{E15A1DC6-FE2E-41C9-8302-A07B89DFB783}" type="pres">
      <dgm:prSet presAssocID="{74F9DA27-C7E9-4AFB-B437-20EF8211D92C}" presName="linNode" presStyleCnt="0"/>
      <dgm:spPr/>
    </dgm:pt>
    <dgm:pt modelId="{110B6CDC-A683-4AFE-80E8-2AB40A62292F}" type="pres">
      <dgm:prSet presAssocID="{74F9DA27-C7E9-4AFB-B437-20EF8211D92C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C7E2E0-BA16-444A-9697-87734FECF6D2}" type="pres">
      <dgm:prSet presAssocID="{74F9DA27-C7E9-4AFB-B437-20EF8211D92C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746367-9118-47F8-8339-3B14D890C53A}" type="presOf" srcId="{5EBA8556-404B-423D-B5E5-FDB966F15A3D}" destId="{A612908C-B249-4D13-87A1-3BE53F38E6B5}" srcOrd="0" destOrd="0" presId="urn:microsoft.com/office/officeart/2005/8/layout/vList5"/>
    <dgm:cxn modelId="{38CB1BB9-1FC2-4E05-852C-9BDA15DC234C}" srcId="{5EBA8556-404B-423D-B5E5-FDB966F15A3D}" destId="{B8FD53B4-0319-4FA1-A445-EE8AF7DEC622}" srcOrd="2" destOrd="0" parTransId="{A42DD82B-BECE-41DF-ACB6-CDD0FA6B9776}" sibTransId="{9D367427-77D8-4BAB-901C-D89CADB1D934}"/>
    <dgm:cxn modelId="{45E6FB54-7B49-447E-B493-C25999FB47DF}" srcId="{5EBA8556-404B-423D-B5E5-FDB966F15A3D}" destId="{74F9DA27-C7E9-4AFB-B437-20EF8211D92C}" srcOrd="3" destOrd="0" parTransId="{BFB3A2A0-7003-46E1-967F-AA66DE8436AA}" sibTransId="{C766BA59-162E-4E4D-90D6-8765CBD4F542}"/>
    <dgm:cxn modelId="{32FC5320-731C-4432-A9AC-B8B7C06FDCAA}" type="presOf" srcId="{57E15620-62C6-4FED-9DB9-4F8FC52579E6}" destId="{31C704E1-4A8D-4AB8-925A-0F90B7737D37}" srcOrd="0" destOrd="0" presId="urn:microsoft.com/office/officeart/2005/8/layout/vList5"/>
    <dgm:cxn modelId="{B5008B45-F183-4146-BE45-1679A6D9DEF1}" srcId="{65A7216B-9375-4002-8FD7-ACA3CE32CD4E}" destId="{61BEFEC9-2627-4014-9A56-F1DF80402D15}" srcOrd="0" destOrd="0" parTransId="{51B35079-7388-4989-9A62-B123650E343F}" sibTransId="{5AE125C5-2363-40F0-A16F-9DFB75ABF57A}"/>
    <dgm:cxn modelId="{3E4923E0-FF29-45D9-B562-09EA1EE013BE}" type="presOf" srcId="{74F9DA27-C7E9-4AFB-B437-20EF8211D92C}" destId="{110B6CDC-A683-4AFE-80E8-2AB40A62292F}" srcOrd="0" destOrd="0" presId="urn:microsoft.com/office/officeart/2005/8/layout/vList5"/>
    <dgm:cxn modelId="{0E80F3DB-D0A0-4B20-9F32-387DD8578330}" type="presOf" srcId="{7B7898D7-CE9A-4C3E-98CB-443159FCF3BA}" destId="{4613684D-2372-4DF6-B73B-1452EFD81081}" srcOrd="0" destOrd="0" presId="urn:microsoft.com/office/officeart/2005/8/layout/vList5"/>
    <dgm:cxn modelId="{F0D13082-3CBC-4788-97C4-3B6A26224966}" type="presOf" srcId="{61BEFEC9-2627-4014-9A56-F1DF80402D15}" destId="{73023273-0EF4-4518-9ABF-17DBB8E66352}" srcOrd="0" destOrd="0" presId="urn:microsoft.com/office/officeart/2005/8/layout/vList5"/>
    <dgm:cxn modelId="{316BC29F-AA90-4777-9E2C-BA5994D9108E}" type="presOf" srcId="{65A7216B-9375-4002-8FD7-ACA3CE32CD4E}" destId="{21682778-526F-4D70-A837-0D7360B657E7}" srcOrd="0" destOrd="0" presId="urn:microsoft.com/office/officeart/2005/8/layout/vList5"/>
    <dgm:cxn modelId="{7B9DBD13-4BF4-467E-97FC-19FA7C401F34}" type="presOf" srcId="{E1FD7938-767A-4672-B085-37D384674062}" destId="{FFC7E2E0-BA16-444A-9697-87734FECF6D2}" srcOrd="0" destOrd="0" presId="urn:microsoft.com/office/officeart/2005/8/layout/vList5"/>
    <dgm:cxn modelId="{391E9D4D-765F-426B-8B47-369E865C6388}" srcId="{74F9DA27-C7E9-4AFB-B437-20EF8211D92C}" destId="{E1FD7938-767A-4672-B085-37D384674062}" srcOrd="0" destOrd="0" parTransId="{2D3CBD11-B173-4C5D-AB66-ADBB836888DC}" sibTransId="{C08DED38-936B-44F2-BDF4-36B43E299DCF}"/>
    <dgm:cxn modelId="{4104FCCD-596F-44F2-8BB5-630972EE7452}" type="presOf" srcId="{2BED2FC8-2A60-4A32-9C63-0428A2A9C2B4}" destId="{D3BAEC60-13F3-42BC-96F7-9EF3020479F4}" srcOrd="0" destOrd="0" presId="urn:microsoft.com/office/officeart/2005/8/layout/vList5"/>
    <dgm:cxn modelId="{2FC55555-AC13-43D6-911E-B86D0F904E5B}" srcId="{B8FD53B4-0319-4FA1-A445-EE8AF7DEC622}" destId="{7B7898D7-CE9A-4C3E-98CB-443159FCF3BA}" srcOrd="0" destOrd="0" parTransId="{3436CE8A-BFEC-43A0-AF5E-101BC71FE4EC}" sibTransId="{203DF8E7-FDB6-4F94-8589-38CFDACDBF56}"/>
    <dgm:cxn modelId="{A502D4C3-D108-48C7-85D2-E35E5BC2B07A}" srcId="{5EBA8556-404B-423D-B5E5-FDB966F15A3D}" destId="{65A7216B-9375-4002-8FD7-ACA3CE32CD4E}" srcOrd="1" destOrd="0" parTransId="{0258D271-093E-4AF1-81BA-2AC75293B74C}" sibTransId="{C65D8C4B-F247-4CCA-B7EB-08C5261B8204}"/>
    <dgm:cxn modelId="{6744FF69-74FE-4E04-9C2F-8993BD270D7D}" srcId="{5EBA8556-404B-423D-B5E5-FDB966F15A3D}" destId="{57E15620-62C6-4FED-9DB9-4F8FC52579E6}" srcOrd="0" destOrd="0" parTransId="{52A261DC-2101-4AF7-BD7C-31972F975C8B}" sibTransId="{96033332-C2E6-460B-AE15-82202866D628}"/>
    <dgm:cxn modelId="{BCAB4D45-D74D-4315-AEFF-418127BA7CCF}" srcId="{57E15620-62C6-4FED-9DB9-4F8FC52579E6}" destId="{2BED2FC8-2A60-4A32-9C63-0428A2A9C2B4}" srcOrd="0" destOrd="0" parTransId="{F73ACD31-4E42-41C8-87D0-715D90CE1D7A}" sibTransId="{6E8794E7-F337-4869-B37D-41A2D32739A7}"/>
    <dgm:cxn modelId="{24426535-8C5B-42B3-8A17-55952F227255}" type="presOf" srcId="{B8FD53B4-0319-4FA1-A445-EE8AF7DEC622}" destId="{8ABA0286-F523-4D1B-92F2-9B34EECEFC62}" srcOrd="0" destOrd="0" presId="urn:microsoft.com/office/officeart/2005/8/layout/vList5"/>
    <dgm:cxn modelId="{C4E9B965-EEFF-4DED-BED3-C6EB3865B121}" type="presParOf" srcId="{A612908C-B249-4D13-87A1-3BE53F38E6B5}" destId="{E2F8E82A-BEAB-43A0-9F5E-53692D02660E}" srcOrd="0" destOrd="0" presId="urn:microsoft.com/office/officeart/2005/8/layout/vList5"/>
    <dgm:cxn modelId="{3DAFEDA1-8B08-4471-BE56-BB84E18CCA67}" type="presParOf" srcId="{E2F8E82A-BEAB-43A0-9F5E-53692D02660E}" destId="{31C704E1-4A8D-4AB8-925A-0F90B7737D37}" srcOrd="0" destOrd="0" presId="urn:microsoft.com/office/officeart/2005/8/layout/vList5"/>
    <dgm:cxn modelId="{63524402-1B62-4E9B-9EF5-34502E0EEF88}" type="presParOf" srcId="{E2F8E82A-BEAB-43A0-9F5E-53692D02660E}" destId="{D3BAEC60-13F3-42BC-96F7-9EF3020479F4}" srcOrd="1" destOrd="0" presId="urn:microsoft.com/office/officeart/2005/8/layout/vList5"/>
    <dgm:cxn modelId="{46F538C2-9094-4237-BA04-C678F9AECEAD}" type="presParOf" srcId="{A612908C-B249-4D13-87A1-3BE53F38E6B5}" destId="{D2679887-EB0C-4DDF-996E-0CF175E77A3E}" srcOrd="1" destOrd="0" presId="urn:microsoft.com/office/officeart/2005/8/layout/vList5"/>
    <dgm:cxn modelId="{C9C8129C-A78E-4F35-A927-B87766E4F77F}" type="presParOf" srcId="{A612908C-B249-4D13-87A1-3BE53F38E6B5}" destId="{AE4A4AFA-6E47-48DD-ACC3-7A50F5519496}" srcOrd="2" destOrd="0" presId="urn:microsoft.com/office/officeart/2005/8/layout/vList5"/>
    <dgm:cxn modelId="{4F416901-8D9B-4D99-B20D-34107792E7C2}" type="presParOf" srcId="{AE4A4AFA-6E47-48DD-ACC3-7A50F5519496}" destId="{21682778-526F-4D70-A837-0D7360B657E7}" srcOrd="0" destOrd="0" presId="urn:microsoft.com/office/officeart/2005/8/layout/vList5"/>
    <dgm:cxn modelId="{2C7FD19B-AB7F-4D6A-BA44-9579CFC07C7F}" type="presParOf" srcId="{AE4A4AFA-6E47-48DD-ACC3-7A50F5519496}" destId="{73023273-0EF4-4518-9ABF-17DBB8E66352}" srcOrd="1" destOrd="0" presId="urn:microsoft.com/office/officeart/2005/8/layout/vList5"/>
    <dgm:cxn modelId="{8FA65A6E-D55D-4D5A-A64F-DF7A79E5C3E7}" type="presParOf" srcId="{A612908C-B249-4D13-87A1-3BE53F38E6B5}" destId="{74F7A0D9-C3A2-4ECE-AF31-84751BD67C68}" srcOrd="3" destOrd="0" presId="urn:microsoft.com/office/officeart/2005/8/layout/vList5"/>
    <dgm:cxn modelId="{07F40AB6-8537-4007-AE18-3B07050B91E9}" type="presParOf" srcId="{A612908C-B249-4D13-87A1-3BE53F38E6B5}" destId="{CEC18637-C958-44B6-9D62-BD17CA882F11}" srcOrd="4" destOrd="0" presId="urn:microsoft.com/office/officeart/2005/8/layout/vList5"/>
    <dgm:cxn modelId="{0E6D585A-FF42-4134-8E3B-F8D5F4245FAB}" type="presParOf" srcId="{CEC18637-C958-44B6-9D62-BD17CA882F11}" destId="{8ABA0286-F523-4D1B-92F2-9B34EECEFC62}" srcOrd="0" destOrd="0" presId="urn:microsoft.com/office/officeart/2005/8/layout/vList5"/>
    <dgm:cxn modelId="{EFA7D36C-8B7C-4A4F-8510-5B7AFB940026}" type="presParOf" srcId="{CEC18637-C958-44B6-9D62-BD17CA882F11}" destId="{4613684D-2372-4DF6-B73B-1452EFD81081}" srcOrd="1" destOrd="0" presId="urn:microsoft.com/office/officeart/2005/8/layout/vList5"/>
    <dgm:cxn modelId="{117D9A79-FD5B-477B-A0AB-3496FFA68B34}" type="presParOf" srcId="{A612908C-B249-4D13-87A1-3BE53F38E6B5}" destId="{728B3366-E70B-403A-87B2-405FD49E6D51}" srcOrd="5" destOrd="0" presId="urn:microsoft.com/office/officeart/2005/8/layout/vList5"/>
    <dgm:cxn modelId="{7DA30D5F-3E07-48E9-8C51-DDAE1F78EDC1}" type="presParOf" srcId="{A612908C-B249-4D13-87A1-3BE53F38E6B5}" destId="{E15A1DC6-FE2E-41C9-8302-A07B89DFB783}" srcOrd="6" destOrd="0" presId="urn:microsoft.com/office/officeart/2005/8/layout/vList5"/>
    <dgm:cxn modelId="{84DABDC7-8CD8-40DA-9949-B8AA55E4E136}" type="presParOf" srcId="{E15A1DC6-FE2E-41C9-8302-A07B89DFB783}" destId="{110B6CDC-A683-4AFE-80E8-2AB40A62292F}" srcOrd="0" destOrd="0" presId="urn:microsoft.com/office/officeart/2005/8/layout/vList5"/>
    <dgm:cxn modelId="{5B25E331-C1DA-4EC9-AEE6-4898CAA7C427}" type="presParOf" srcId="{E15A1DC6-FE2E-41C9-8302-A07B89DFB783}" destId="{FFC7E2E0-BA16-444A-9697-87734FECF6D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712AD9-3F8F-4CD1-96DB-D44E61C636C4}" type="doc">
      <dgm:prSet loTypeId="urn:microsoft.com/office/officeart/2008/layout/VerticalCurvedLis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B4FDB2-6183-4EE8-A725-21FA636F3326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иметь невысокое избыточное давление при температуре кипения и конденсации, большую </a:t>
          </a:r>
          <a:r>
            <a:rPr lang="ru-RU" b="1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теплопроизводительность</a:t>
          </a:r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 кг агента, малый удельный объем пара, малую теплоемкость жидкости и высокие коэффициенты теплопроводности и теплоотдачи; 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1A6B6F-19C3-45D9-82E3-AAE30621A233}" type="parTrans" cxnId="{7B30DDA6-F0E7-4E90-A4BE-CDCAD2933E26}">
      <dgm:prSet/>
      <dgm:spPr/>
      <dgm:t>
        <a:bodyPr/>
        <a:lstStyle/>
        <a:p>
          <a:endParaRPr lang="ru-RU"/>
        </a:p>
      </dgm:t>
    </dgm:pt>
    <dgm:pt modelId="{0D6C4A43-DA9D-4376-9687-D19CF5D30A59}" type="sibTrans" cxnId="{7B30DDA6-F0E7-4E90-A4BE-CDCAD2933E26}">
      <dgm:prSet/>
      <dgm:spPr/>
      <dgm:t>
        <a:bodyPr/>
        <a:lstStyle/>
        <a:p>
          <a:endParaRPr lang="ru-RU"/>
        </a:p>
      </dgm:t>
    </dgm:pt>
    <dgm:pt modelId="{8B1833B3-A6B4-4AB3-A5E9-F72E3B040302}">
      <dgm:prSet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иметь невысокую вязкость, возможно более низкую температуру затвердения, не растворяться в масле (при поршневых компрессорах);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262212-FA99-41E2-B99F-31EFFD5F7C22}" type="parTrans" cxnId="{C6160214-CF3D-4104-B36B-DE9818EAD554}">
      <dgm:prSet/>
      <dgm:spPr/>
      <dgm:t>
        <a:bodyPr/>
        <a:lstStyle/>
        <a:p>
          <a:endParaRPr lang="ru-RU"/>
        </a:p>
      </dgm:t>
    </dgm:pt>
    <dgm:pt modelId="{B0C1200B-110D-4BB2-B5A3-CCD90E90A899}" type="sibTrans" cxnId="{C6160214-CF3D-4104-B36B-DE9818EAD554}">
      <dgm:prSet/>
      <dgm:spPr/>
      <dgm:t>
        <a:bodyPr/>
        <a:lstStyle/>
        <a:p>
          <a:endParaRPr lang="ru-RU"/>
        </a:p>
      </dgm:t>
    </dgm:pt>
    <dgm:pt modelId="{66D1B3C4-CFA9-49C8-B515-DC9591ED8B83}">
      <dgm:prSet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быть химически стойким, негорючим, невзрывоопасным, не вызывать коррозии металлов; 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197A41-2467-42F3-9D19-2D2BFB274AA3}" type="parTrans" cxnId="{C17EDEB9-4DE6-48EC-8DC6-2B6E28B9FC3F}">
      <dgm:prSet/>
      <dgm:spPr/>
      <dgm:t>
        <a:bodyPr/>
        <a:lstStyle/>
        <a:p>
          <a:endParaRPr lang="ru-RU"/>
        </a:p>
      </dgm:t>
    </dgm:pt>
    <dgm:pt modelId="{85AB3F4E-9674-41F0-8B68-107EED96D719}" type="sibTrans" cxnId="{C17EDEB9-4DE6-48EC-8DC6-2B6E28B9FC3F}">
      <dgm:prSet/>
      <dgm:spPr/>
      <dgm:t>
        <a:bodyPr/>
        <a:lstStyle/>
        <a:p>
          <a:endParaRPr lang="ru-RU"/>
        </a:p>
      </dgm:t>
    </dgm:pt>
    <dgm:pt modelId="{3B4C86A3-3304-4EB0-8386-E3AE4621D860}">
      <dgm:prSet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быть безвредным для организма человека; 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6B0B41-12F6-4995-A7A0-7A28FC852FF0}" type="parTrans" cxnId="{098ABB8E-AF0E-49FD-AF2C-7D3FC4C8C403}">
      <dgm:prSet/>
      <dgm:spPr/>
      <dgm:t>
        <a:bodyPr/>
        <a:lstStyle/>
        <a:p>
          <a:endParaRPr lang="ru-RU"/>
        </a:p>
      </dgm:t>
    </dgm:pt>
    <dgm:pt modelId="{14BDCCB6-93B8-4B69-BD08-87631832D1D7}" type="sibTrans" cxnId="{098ABB8E-AF0E-49FD-AF2C-7D3FC4C8C403}">
      <dgm:prSet/>
      <dgm:spPr/>
      <dgm:t>
        <a:bodyPr/>
        <a:lstStyle/>
        <a:p>
          <a:endParaRPr lang="ru-RU"/>
        </a:p>
      </dgm:t>
    </dgm:pt>
    <dgm:pt modelId="{CE9F423A-F2C0-4BF7-9BF5-CA31AE73A0C9}">
      <dgm:prSet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быть недефицитным и недорогим.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6AF5BD-323E-4D29-8CCE-65D33AA59308}" type="parTrans" cxnId="{A60B251D-4902-448A-B8B2-73F2E06D34BB}">
      <dgm:prSet/>
      <dgm:spPr/>
      <dgm:t>
        <a:bodyPr/>
        <a:lstStyle/>
        <a:p>
          <a:endParaRPr lang="ru-RU"/>
        </a:p>
      </dgm:t>
    </dgm:pt>
    <dgm:pt modelId="{C5BEDF32-B22F-4B87-8682-E1FF422F7544}" type="sibTrans" cxnId="{A60B251D-4902-448A-B8B2-73F2E06D34BB}">
      <dgm:prSet/>
      <dgm:spPr/>
      <dgm:t>
        <a:bodyPr/>
        <a:lstStyle/>
        <a:p>
          <a:endParaRPr lang="ru-RU"/>
        </a:p>
      </dgm:t>
    </dgm:pt>
    <dgm:pt modelId="{74CB206C-2C76-4E3D-96D2-7A5A691DDD63}" type="pres">
      <dgm:prSet presAssocID="{DD712AD9-3F8F-4CD1-96DB-D44E61C636C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EE16778-93C1-4726-BF84-968A4BD2BFB4}" type="pres">
      <dgm:prSet presAssocID="{DD712AD9-3F8F-4CD1-96DB-D44E61C636C4}" presName="Name1" presStyleCnt="0"/>
      <dgm:spPr/>
    </dgm:pt>
    <dgm:pt modelId="{489DBC25-AE36-443D-A8A7-7775FDEE85F1}" type="pres">
      <dgm:prSet presAssocID="{DD712AD9-3F8F-4CD1-96DB-D44E61C636C4}" presName="cycle" presStyleCnt="0"/>
      <dgm:spPr/>
    </dgm:pt>
    <dgm:pt modelId="{20C81FE6-121C-482E-9ECB-379A41DCEED8}" type="pres">
      <dgm:prSet presAssocID="{DD712AD9-3F8F-4CD1-96DB-D44E61C636C4}" presName="srcNode" presStyleLbl="node1" presStyleIdx="0" presStyleCnt="5"/>
      <dgm:spPr/>
    </dgm:pt>
    <dgm:pt modelId="{9AE1DD8B-F8B5-485D-AE6F-FBF57C21A195}" type="pres">
      <dgm:prSet presAssocID="{DD712AD9-3F8F-4CD1-96DB-D44E61C636C4}" presName="conn" presStyleLbl="parChTrans1D2" presStyleIdx="0" presStyleCnt="1"/>
      <dgm:spPr/>
      <dgm:t>
        <a:bodyPr/>
        <a:lstStyle/>
        <a:p>
          <a:endParaRPr lang="ru-RU"/>
        </a:p>
      </dgm:t>
    </dgm:pt>
    <dgm:pt modelId="{A4EAD47A-6455-4C27-8DFA-32A89D2C0FFF}" type="pres">
      <dgm:prSet presAssocID="{DD712AD9-3F8F-4CD1-96DB-D44E61C636C4}" presName="extraNode" presStyleLbl="node1" presStyleIdx="0" presStyleCnt="5"/>
      <dgm:spPr/>
    </dgm:pt>
    <dgm:pt modelId="{2FA980E1-D501-4EFC-A80B-F77D55A53F8E}" type="pres">
      <dgm:prSet presAssocID="{DD712AD9-3F8F-4CD1-96DB-D44E61C636C4}" presName="dstNode" presStyleLbl="node1" presStyleIdx="0" presStyleCnt="5"/>
      <dgm:spPr/>
    </dgm:pt>
    <dgm:pt modelId="{FD1C51BC-A7CE-4504-878D-5584633414E6}" type="pres">
      <dgm:prSet presAssocID="{CFB4FDB2-6183-4EE8-A725-21FA636F3326}" presName="text_1" presStyleLbl="node1" presStyleIdx="0" presStyleCnt="5" custScaleY="158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3595BD-26BE-4350-B411-16FE03E6DE1C}" type="pres">
      <dgm:prSet presAssocID="{CFB4FDB2-6183-4EE8-A725-21FA636F3326}" presName="accent_1" presStyleCnt="0"/>
      <dgm:spPr/>
    </dgm:pt>
    <dgm:pt modelId="{55670B1F-E34D-4EE1-ABDA-2414C40F897F}" type="pres">
      <dgm:prSet presAssocID="{CFB4FDB2-6183-4EE8-A725-21FA636F3326}" presName="accentRepeatNode" presStyleLbl="solidFgAcc1" presStyleIdx="0" presStyleCnt="5"/>
      <dgm:spPr/>
    </dgm:pt>
    <dgm:pt modelId="{68FB88BC-31B1-4D6C-8A36-C58FE3D2776F}" type="pres">
      <dgm:prSet presAssocID="{8B1833B3-A6B4-4AB3-A5E9-F72E3B040302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F6C3DC-545F-422B-919C-F8EB3E690329}" type="pres">
      <dgm:prSet presAssocID="{8B1833B3-A6B4-4AB3-A5E9-F72E3B040302}" presName="accent_2" presStyleCnt="0"/>
      <dgm:spPr/>
    </dgm:pt>
    <dgm:pt modelId="{C5DCD78C-26BC-40DA-92EC-946DCFE84BE3}" type="pres">
      <dgm:prSet presAssocID="{8B1833B3-A6B4-4AB3-A5E9-F72E3B040302}" presName="accentRepeatNode" presStyleLbl="solidFgAcc1" presStyleIdx="1" presStyleCnt="5"/>
      <dgm:spPr/>
    </dgm:pt>
    <dgm:pt modelId="{B2702B49-A431-4706-B024-AB55C420FA82}" type="pres">
      <dgm:prSet presAssocID="{66D1B3C4-CFA9-49C8-B515-DC9591ED8B83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11F9BF-094D-42E6-B292-3880C0A47FBA}" type="pres">
      <dgm:prSet presAssocID="{66D1B3C4-CFA9-49C8-B515-DC9591ED8B83}" presName="accent_3" presStyleCnt="0"/>
      <dgm:spPr/>
    </dgm:pt>
    <dgm:pt modelId="{6452B31F-CEBA-48BC-8473-6F843046304D}" type="pres">
      <dgm:prSet presAssocID="{66D1B3C4-CFA9-49C8-B515-DC9591ED8B83}" presName="accentRepeatNode" presStyleLbl="solidFgAcc1" presStyleIdx="2" presStyleCnt="5"/>
      <dgm:spPr/>
    </dgm:pt>
    <dgm:pt modelId="{5EB62970-DBE3-452F-A46C-33D8939EAE3E}" type="pres">
      <dgm:prSet presAssocID="{3B4C86A3-3304-4EB0-8386-E3AE4621D860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07A57E-E8C4-4D36-A949-D95F8D6BDC23}" type="pres">
      <dgm:prSet presAssocID="{3B4C86A3-3304-4EB0-8386-E3AE4621D860}" presName="accent_4" presStyleCnt="0"/>
      <dgm:spPr/>
    </dgm:pt>
    <dgm:pt modelId="{98E0BFEA-E103-4E3F-BF3B-E25D18A96874}" type="pres">
      <dgm:prSet presAssocID="{3B4C86A3-3304-4EB0-8386-E3AE4621D860}" presName="accentRepeatNode" presStyleLbl="solidFgAcc1" presStyleIdx="3" presStyleCnt="5"/>
      <dgm:spPr/>
    </dgm:pt>
    <dgm:pt modelId="{36135D85-DFE8-4DBA-814B-7D7D0C941662}" type="pres">
      <dgm:prSet presAssocID="{CE9F423A-F2C0-4BF7-9BF5-CA31AE73A0C9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47EF5B-2FAC-4C66-A7FE-C4D0E4ABE40E}" type="pres">
      <dgm:prSet presAssocID="{CE9F423A-F2C0-4BF7-9BF5-CA31AE73A0C9}" presName="accent_5" presStyleCnt="0"/>
      <dgm:spPr/>
    </dgm:pt>
    <dgm:pt modelId="{7769D9C0-B2B1-4ACF-8199-EE9F76835CC2}" type="pres">
      <dgm:prSet presAssocID="{CE9F423A-F2C0-4BF7-9BF5-CA31AE73A0C9}" presName="accentRepeatNode" presStyleLbl="solidFgAcc1" presStyleIdx="4" presStyleCnt="5"/>
      <dgm:spPr/>
    </dgm:pt>
  </dgm:ptLst>
  <dgm:cxnLst>
    <dgm:cxn modelId="{7B30DDA6-F0E7-4E90-A4BE-CDCAD2933E26}" srcId="{DD712AD9-3F8F-4CD1-96DB-D44E61C636C4}" destId="{CFB4FDB2-6183-4EE8-A725-21FA636F3326}" srcOrd="0" destOrd="0" parTransId="{271A6B6F-19C3-45D9-82E3-AAE30621A233}" sibTransId="{0D6C4A43-DA9D-4376-9687-D19CF5D30A59}"/>
    <dgm:cxn modelId="{098ABB8E-AF0E-49FD-AF2C-7D3FC4C8C403}" srcId="{DD712AD9-3F8F-4CD1-96DB-D44E61C636C4}" destId="{3B4C86A3-3304-4EB0-8386-E3AE4621D860}" srcOrd="3" destOrd="0" parTransId="{126B0B41-12F6-4995-A7A0-7A28FC852FF0}" sibTransId="{14BDCCB6-93B8-4B69-BD08-87631832D1D7}"/>
    <dgm:cxn modelId="{D5469FE6-D20C-48C2-B595-8193A764FCCD}" type="presOf" srcId="{66D1B3C4-CFA9-49C8-B515-DC9591ED8B83}" destId="{B2702B49-A431-4706-B024-AB55C420FA82}" srcOrd="0" destOrd="0" presId="urn:microsoft.com/office/officeart/2008/layout/VerticalCurvedList"/>
    <dgm:cxn modelId="{C17EDEB9-4DE6-48EC-8DC6-2B6E28B9FC3F}" srcId="{DD712AD9-3F8F-4CD1-96DB-D44E61C636C4}" destId="{66D1B3C4-CFA9-49C8-B515-DC9591ED8B83}" srcOrd="2" destOrd="0" parTransId="{81197A41-2467-42F3-9D19-2D2BFB274AA3}" sibTransId="{85AB3F4E-9674-41F0-8B68-107EED96D719}"/>
    <dgm:cxn modelId="{D77CB389-CBF3-4202-8D06-2F2D912B15F6}" type="presOf" srcId="{DD712AD9-3F8F-4CD1-96DB-D44E61C636C4}" destId="{74CB206C-2C76-4E3D-96D2-7A5A691DDD63}" srcOrd="0" destOrd="0" presId="urn:microsoft.com/office/officeart/2008/layout/VerticalCurvedList"/>
    <dgm:cxn modelId="{A60B251D-4902-448A-B8B2-73F2E06D34BB}" srcId="{DD712AD9-3F8F-4CD1-96DB-D44E61C636C4}" destId="{CE9F423A-F2C0-4BF7-9BF5-CA31AE73A0C9}" srcOrd="4" destOrd="0" parTransId="{9C6AF5BD-323E-4D29-8CCE-65D33AA59308}" sibTransId="{C5BEDF32-B22F-4B87-8682-E1FF422F7544}"/>
    <dgm:cxn modelId="{9E53F448-A4ED-4DB5-AE46-F91383DFF176}" type="presOf" srcId="{CFB4FDB2-6183-4EE8-A725-21FA636F3326}" destId="{FD1C51BC-A7CE-4504-878D-5584633414E6}" srcOrd="0" destOrd="0" presId="urn:microsoft.com/office/officeart/2008/layout/VerticalCurvedList"/>
    <dgm:cxn modelId="{65589A74-0BDE-498C-992D-57FF095201A3}" type="presOf" srcId="{0D6C4A43-DA9D-4376-9687-D19CF5D30A59}" destId="{9AE1DD8B-F8B5-485D-AE6F-FBF57C21A195}" srcOrd="0" destOrd="0" presId="urn:microsoft.com/office/officeart/2008/layout/VerticalCurvedList"/>
    <dgm:cxn modelId="{A69F901F-32A8-4942-8E90-63B74CC55AF3}" type="presOf" srcId="{8B1833B3-A6B4-4AB3-A5E9-F72E3B040302}" destId="{68FB88BC-31B1-4D6C-8A36-C58FE3D2776F}" srcOrd="0" destOrd="0" presId="urn:microsoft.com/office/officeart/2008/layout/VerticalCurvedList"/>
    <dgm:cxn modelId="{FDD51581-5140-4A5E-80FA-E1AC3A86FC00}" type="presOf" srcId="{CE9F423A-F2C0-4BF7-9BF5-CA31AE73A0C9}" destId="{36135D85-DFE8-4DBA-814B-7D7D0C941662}" srcOrd="0" destOrd="0" presId="urn:microsoft.com/office/officeart/2008/layout/VerticalCurvedList"/>
    <dgm:cxn modelId="{EC18331B-BB25-400F-9ED6-80185E11FA72}" type="presOf" srcId="{3B4C86A3-3304-4EB0-8386-E3AE4621D860}" destId="{5EB62970-DBE3-452F-A46C-33D8939EAE3E}" srcOrd="0" destOrd="0" presId="urn:microsoft.com/office/officeart/2008/layout/VerticalCurvedList"/>
    <dgm:cxn modelId="{C6160214-CF3D-4104-B36B-DE9818EAD554}" srcId="{DD712AD9-3F8F-4CD1-96DB-D44E61C636C4}" destId="{8B1833B3-A6B4-4AB3-A5E9-F72E3B040302}" srcOrd="1" destOrd="0" parTransId="{37262212-FA99-41E2-B99F-31EFFD5F7C22}" sibTransId="{B0C1200B-110D-4BB2-B5A3-CCD90E90A899}"/>
    <dgm:cxn modelId="{BCF4A1AF-40BA-49D0-9C1D-C08DB5BBDE51}" type="presParOf" srcId="{74CB206C-2C76-4E3D-96D2-7A5A691DDD63}" destId="{1EE16778-93C1-4726-BF84-968A4BD2BFB4}" srcOrd="0" destOrd="0" presId="urn:microsoft.com/office/officeart/2008/layout/VerticalCurvedList"/>
    <dgm:cxn modelId="{AEB0F7DF-AE05-41A8-96F8-907C4B5AD6ED}" type="presParOf" srcId="{1EE16778-93C1-4726-BF84-968A4BD2BFB4}" destId="{489DBC25-AE36-443D-A8A7-7775FDEE85F1}" srcOrd="0" destOrd="0" presId="urn:microsoft.com/office/officeart/2008/layout/VerticalCurvedList"/>
    <dgm:cxn modelId="{7B0CD3EA-E52B-41C6-8128-FBD00DC839D3}" type="presParOf" srcId="{489DBC25-AE36-443D-A8A7-7775FDEE85F1}" destId="{20C81FE6-121C-482E-9ECB-379A41DCEED8}" srcOrd="0" destOrd="0" presId="urn:microsoft.com/office/officeart/2008/layout/VerticalCurvedList"/>
    <dgm:cxn modelId="{0BBDB91E-AD69-4B0C-964E-1A6B11A98CD0}" type="presParOf" srcId="{489DBC25-AE36-443D-A8A7-7775FDEE85F1}" destId="{9AE1DD8B-F8B5-485D-AE6F-FBF57C21A195}" srcOrd="1" destOrd="0" presId="urn:microsoft.com/office/officeart/2008/layout/VerticalCurvedList"/>
    <dgm:cxn modelId="{1144039D-C913-406C-8697-0596BC51E059}" type="presParOf" srcId="{489DBC25-AE36-443D-A8A7-7775FDEE85F1}" destId="{A4EAD47A-6455-4C27-8DFA-32A89D2C0FFF}" srcOrd="2" destOrd="0" presId="urn:microsoft.com/office/officeart/2008/layout/VerticalCurvedList"/>
    <dgm:cxn modelId="{9E5BB4F3-5404-4D33-9FD8-75888C88BC2B}" type="presParOf" srcId="{489DBC25-AE36-443D-A8A7-7775FDEE85F1}" destId="{2FA980E1-D501-4EFC-A80B-F77D55A53F8E}" srcOrd="3" destOrd="0" presId="urn:microsoft.com/office/officeart/2008/layout/VerticalCurvedList"/>
    <dgm:cxn modelId="{EC06F6B6-948B-4557-B6D3-BA2680CCB7F1}" type="presParOf" srcId="{1EE16778-93C1-4726-BF84-968A4BD2BFB4}" destId="{FD1C51BC-A7CE-4504-878D-5584633414E6}" srcOrd="1" destOrd="0" presId="urn:microsoft.com/office/officeart/2008/layout/VerticalCurvedList"/>
    <dgm:cxn modelId="{47E56CCF-FFA7-44A8-9FC5-3909680BB48F}" type="presParOf" srcId="{1EE16778-93C1-4726-BF84-968A4BD2BFB4}" destId="{293595BD-26BE-4350-B411-16FE03E6DE1C}" srcOrd="2" destOrd="0" presId="urn:microsoft.com/office/officeart/2008/layout/VerticalCurvedList"/>
    <dgm:cxn modelId="{803D9B4C-EE2C-43BD-ADF1-2410F62B0ADD}" type="presParOf" srcId="{293595BD-26BE-4350-B411-16FE03E6DE1C}" destId="{55670B1F-E34D-4EE1-ABDA-2414C40F897F}" srcOrd="0" destOrd="0" presId="urn:microsoft.com/office/officeart/2008/layout/VerticalCurvedList"/>
    <dgm:cxn modelId="{E30BAFB4-363B-462C-A988-5D355C8D1BEE}" type="presParOf" srcId="{1EE16778-93C1-4726-BF84-968A4BD2BFB4}" destId="{68FB88BC-31B1-4D6C-8A36-C58FE3D2776F}" srcOrd="3" destOrd="0" presId="urn:microsoft.com/office/officeart/2008/layout/VerticalCurvedList"/>
    <dgm:cxn modelId="{4DC46622-6AD1-4523-B3A1-7184B50CA99E}" type="presParOf" srcId="{1EE16778-93C1-4726-BF84-968A4BD2BFB4}" destId="{92F6C3DC-545F-422B-919C-F8EB3E690329}" srcOrd="4" destOrd="0" presId="urn:microsoft.com/office/officeart/2008/layout/VerticalCurvedList"/>
    <dgm:cxn modelId="{DA04D307-4C25-4096-896D-7671C4B51E34}" type="presParOf" srcId="{92F6C3DC-545F-422B-919C-F8EB3E690329}" destId="{C5DCD78C-26BC-40DA-92EC-946DCFE84BE3}" srcOrd="0" destOrd="0" presId="urn:microsoft.com/office/officeart/2008/layout/VerticalCurvedList"/>
    <dgm:cxn modelId="{CBB5E60D-EE04-4EEC-963B-800BC9BE4C38}" type="presParOf" srcId="{1EE16778-93C1-4726-BF84-968A4BD2BFB4}" destId="{B2702B49-A431-4706-B024-AB55C420FA82}" srcOrd="5" destOrd="0" presId="urn:microsoft.com/office/officeart/2008/layout/VerticalCurvedList"/>
    <dgm:cxn modelId="{48E6957E-7E28-440F-9EC4-02550C938548}" type="presParOf" srcId="{1EE16778-93C1-4726-BF84-968A4BD2BFB4}" destId="{5A11F9BF-094D-42E6-B292-3880C0A47FBA}" srcOrd="6" destOrd="0" presId="urn:microsoft.com/office/officeart/2008/layout/VerticalCurvedList"/>
    <dgm:cxn modelId="{B409172F-1697-4B5B-A5D3-74974D5C6378}" type="presParOf" srcId="{5A11F9BF-094D-42E6-B292-3880C0A47FBA}" destId="{6452B31F-CEBA-48BC-8473-6F843046304D}" srcOrd="0" destOrd="0" presId="urn:microsoft.com/office/officeart/2008/layout/VerticalCurvedList"/>
    <dgm:cxn modelId="{3227F612-E403-4FC5-9C17-0FB0D840F0B8}" type="presParOf" srcId="{1EE16778-93C1-4726-BF84-968A4BD2BFB4}" destId="{5EB62970-DBE3-452F-A46C-33D8939EAE3E}" srcOrd="7" destOrd="0" presId="urn:microsoft.com/office/officeart/2008/layout/VerticalCurvedList"/>
    <dgm:cxn modelId="{1A7112F4-BB38-4877-887F-E109B673F100}" type="presParOf" srcId="{1EE16778-93C1-4726-BF84-968A4BD2BFB4}" destId="{0307A57E-E8C4-4D36-A949-D95F8D6BDC23}" srcOrd="8" destOrd="0" presId="urn:microsoft.com/office/officeart/2008/layout/VerticalCurvedList"/>
    <dgm:cxn modelId="{25EE75E2-107A-4281-84BA-D9DD89BBF9A2}" type="presParOf" srcId="{0307A57E-E8C4-4D36-A949-D95F8D6BDC23}" destId="{98E0BFEA-E103-4E3F-BF3B-E25D18A96874}" srcOrd="0" destOrd="0" presId="urn:microsoft.com/office/officeart/2008/layout/VerticalCurvedList"/>
    <dgm:cxn modelId="{A735CBA1-03B0-469B-8381-9E48FC78A694}" type="presParOf" srcId="{1EE16778-93C1-4726-BF84-968A4BD2BFB4}" destId="{36135D85-DFE8-4DBA-814B-7D7D0C941662}" srcOrd="9" destOrd="0" presId="urn:microsoft.com/office/officeart/2008/layout/VerticalCurvedList"/>
    <dgm:cxn modelId="{59046776-69D2-4B31-A4F0-13C5600434D9}" type="presParOf" srcId="{1EE16778-93C1-4726-BF84-968A4BD2BFB4}" destId="{DC47EF5B-2FAC-4C66-A7FE-C4D0E4ABE40E}" srcOrd="10" destOrd="0" presId="urn:microsoft.com/office/officeart/2008/layout/VerticalCurvedList"/>
    <dgm:cxn modelId="{85488960-4DCF-4328-9318-90EA96955036}" type="presParOf" srcId="{DC47EF5B-2FAC-4C66-A7FE-C4D0E4ABE40E}" destId="{7769D9C0-B2B1-4ACF-8199-EE9F76835CC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EA1729-F9FF-4E08-B838-D21E2D8C74D1}">
      <dsp:nvSpPr>
        <dsp:cNvPr id="0" name=""/>
        <dsp:cNvSpPr/>
      </dsp:nvSpPr>
      <dsp:spPr>
        <a:xfrm>
          <a:off x="4561236" y="3257905"/>
          <a:ext cx="5857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85724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839455" y="3288982"/>
        <a:ext cx="29286" cy="29286"/>
      </dsp:txXfrm>
    </dsp:sp>
    <dsp:sp modelId="{16068FEB-355C-49F2-8968-825AB3CD54DC}">
      <dsp:nvSpPr>
        <dsp:cNvPr id="0" name=""/>
        <dsp:cNvSpPr/>
      </dsp:nvSpPr>
      <dsp:spPr>
        <a:xfrm>
          <a:off x="1046887" y="2354262"/>
          <a:ext cx="585724" cy="9493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2862" y="0"/>
              </a:lnTo>
              <a:lnTo>
                <a:pt x="292862" y="949363"/>
              </a:lnTo>
              <a:lnTo>
                <a:pt x="585724" y="9493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11862" y="2801056"/>
        <a:ext cx="55775" cy="55775"/>
      </dsp:txXfrm>
    </dsp:sp>
    <dsp:sp modelId="{B1BFDC9E-67C3-4824-A133-E3D15FE9D750}">
      <dsp:nvSpPr>
        <dsp:cNvPr id="0" name=""/>
        <dsp:cNvSpPr/>
      </dsp:nvSpPr>
      <dsp:spPr>
        <a:xfrm>
          <a:off x="4561236" y="1359179"/>
          <a:ext cx="58572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85724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839455" y="1390256"/>
        <a:ext cx="29286" cy="29286"/>
      </dsp:txXfrm>
    </dsp:sp>
    <dsp:sp modelId="{F7E0010B-1CA2-40A5-818F-05741374437E}">
      <dsp:nvSpPr>
        <dsp:cNvPr id="0" name=""/>
        <dsp:cNvSpPr/>
      </dsp:nvSpPr>
      <dsp:spPr>
        <a:xfrm>
          <a:off x="1046887" y="1404899"/>
          <a:ext cx="585724" cy="949363"/>
        </a:xfrm>
        <a:custGeom>
          <a:avLst/>
          <a:gdLst/>
          <a:ahLst/>
          <a:cxnLst/>
          <a:rect l="0" t="0" r="0" b="0"/>
          <a:pathLst>
            <a:path>
              <a:moveTo>
                <a:pt x="0" y="949363"/>
              </a:moveTo>
              <a:lnTo>
                <a:pt x="292862" y="949363"/>
              </a:lnTo>
              <a:lnTo>
                <a:pt x="292862" y="0"/>
              </a:lnTo>
              <a:lnTo>
                <a:pt x="58572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311862" y="1851693"/>
        <a:ext cx="55775" cy="55775"/>
      </dsp:txXfrm>
    </dsp:sp>
    <dsp:sp modelId="{BBFB56F9-6483-4E8E-9F56-CA3765E5C020}">
      <dsp:nvSpPr>
        <dsp:cNvPr id="0" name=""/>
        <dsp:cNvSpPr/>
      </dsp:nvSpPr>
      <dsp:spPr>
        <a:xfrm rot="16200000">
          <a:off x="-1749215" y="1907825"/>
          <a:ext cx="4699333" cy="8928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 виду процесса</a:t>
          </a:r>
          <a:endParaRPr lang="ru-RU" sz="45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-1749215" y="1907825"/>
        <a:ext cx="4699333" cy="892873"/>
      </dsp:txXfrm>
    </dsp:sp>
    <dsp:sp modelId="{F1DFF43F-DC40-49F7-A65A-E93269135A94}">
      <dsp:nvSpPr>
        <dsp:cNvPr id="0" name=""/>
        <dsp:cNvSpPr/>
      </dsp:nvSpPr>
      <dsp:spPr>
        <a:xfrm>
          <a:off x="1632612" y="958462"/>
          <a:ext cx="2928624" cy="8928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Замкнутого цикла</a:t>
          </a:r>
          <a:endParaRPr lang="ru-RU" sz="2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32612" y="958462"/>
        <a:ext cx="2928624" cy="892873"/>
      </dsp:txXfrm>
    </dsp:sp>
    <dsp:sp modelId="{8B328D5D-4104-4F73-BC61-B46DC62E9931}">
      <dsp:nvSpPr>
        <dsp:cNvPr id="0" name=""/>
        <dsp:cNvSpPr/>
      </dsp:nvSpPr>
      <dsp:spPr>
        <a:xfrm>
          <a:off x="5146961" y="573388"/>
          <a:ext cx="2928624" cy="16630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агент циркулирует в замкнутом контуре </a:t>
          </a:r>
          <a:endParaRPr lang="ru-RU" sz="2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46961" y="573388"/>
        <a:ext cx="2928624" cy="1663021"/>
      </dsp:txXfrm>
    </dsp:sp>
    <dsp:sp modelId="{23153627-73B6-4216-8477-BB8749B8B0BC}">
      <dsp:nvSpPr>
        <dsp:cNvPr id="0" name=""/>
        <dsp:cNvSpPr/>
      </dsp:nvSpPr>
      <dsp:spPr>
        <a:xfrm>
          <a:off x="1632612" y="2857189"/>
          <a:ext cx="2928624" cy="8928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Разомкнутого цикла</a:t>
          </a:r>
          <a:endParaRPr lang="ru-RU" sz="2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32612" y="2857189"/>
        <a:ext cx="2928624" cy="892873"/>
      </dsp:txXfrm>
    </dsp:sp>
    <dsp:sp modelId="{BE1F3163-1DAE-4FF2-A25D-28E53151A298}">
      <dsp:nvSpPr>
        <dsp:cNvPr id="0" name=""/>
        <dsp:cNvSpPr/>
      </dsp:nvSpPr>
      <dsp:spPr>
        <a:xfrm>
          <a:off x="5146961" y="2459628"/>
          <a:ext cx="2928624" cy="16879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агент полностью или частично выводится из установки</a:t>
          </a:r>
          <a:endParaRPr lang="ru-RU" sz="2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46961" y="2459628"/>
        <a:ext cx="2928624" cy="16879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186DB3-98FA-4E5B-B2F6-E92C03331F56}">
      <dsp:nvSpPr>
        <dsp:cNvPr id="0" name=""/>
        <dsp:cNvSpPr/>
      </dsp:nvSpPr>
      <dsp:spPr>
        <a:xfrm>
          <a:off x="4602984" y="2370038"/>
          <a:ext cx="503814" cy="1640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40980"/>
              </a:lnTo>
              <a:lnTo>
                <a:pt x="503814" y="16409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471FD5-9147-4550-B2FF-056FC31F081A}">
      <dsp:nvSpPr>
        <dsp:cNvPr id="0" name=""/>
        <dsp:cNvSpPr/>
      </dsp:nvSpPr>
      <dsp:spPr>
        <a:xfrm>
          <a:off x="3953663" y="797999"/>
          <a:ext cx="1992826" cy="5843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184"/>
              </a:lnTo>
              <a:lnTo>
                <a:pt x="1992826" y="292184"/>
              </a:lnTo>
              <a:lnTo>
                <a:pt x="1992826" y="5843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6CE22A-5AD1-43BD-9C62-5910836433BB}">
      <dsp:nvSpPr>
        <dsp:cNvPr id="0" name=""/>
        <dsp:cNvSpPr/>
      </dsp:nvSpPr>
      <dsp:spPr>
        <a:xfrm>
          <a:off x="621583" y="2629303"/>
          <a:ext cx="510192" cy="1481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81217"/>
              </a:lnTo>
              <a:lnTo>
                <a:pt x="510192" y="14812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39819-BA4D-4E7C-AA5D-5A4693CD522D}">
      <dsp:nvSpPr>
        <dsp:cNvPr id="0" name=""/>
        <dsp:cNvSpPr/>
      </dsp:nvSpPr>
      <dsp:spPr>
        <a:xfrm>
          <a:off x="1982096" y="797999"/>
          <a:ext cx="1971566" cy="584369"/>
        </a:xfrm>
        <a:custGeom>
          <a:avLst/>
          <a:gdLst/>
          <a:ahLst/>
          <a:cxnLst/>
          <a:rect l="0" t="0" r="0" b="0"/>
          <a:pathLst>
            <a:path>
              <a:moveTo>
                <a:pt x="1971566" y="0"/>
              </a:moveTo>
              <a:lnTo>
                <a:pt x="1971566" y="292184"/>
              </a:lnTo>
              <a:lnTo>
                <a:pt x="0" y="292184"/>
              </a:lnTo>
              <a:lnTo>
                <a:pt x="0" y="58436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48ED72-DAEC-4E87-9FEB-DE205B09B076}">
      <dsp:nvSpPr>
        <dsp:cNvPr id="0" name=""/>
        <dsp:cNvSpPr/>
      </dsp:nvSpPr>
      <dsp:spPr>
        <a:xfrm>
          <a:off x="826435" y="1531"/>
          <a:ext cx="6254455" cy="7964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Трансформаторы тепла</a:t>
          </a:r>
          <a:endParaRPr lang="ru-RU" sz="3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26435" y="1531"/>
        <a:ext cx="6254455" cy="796468"/>
      </dsp:txXfrm>
    </dsp:sp>
    <dsp:sp modelId="{94D84608-FD75-4AAC-90FD-84DF3BA947EC}">
      <dsp:nvSpPr>
        <dsp:cNvPr id="0" name=""/>
        <dsp:cNvSpPr/>
      </dsp:nvSpPr>
      <dsp:spPr>
        <a:xfrm>
          <a:off x="281455" y="1382369"/>
          <a:ext cx="3401283" cy="12469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Холодильные (криогенные) машины</a:t>
          </a:r>
          <a:endParaRPr lang="ru-RU" sz="2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81455" y="1382369"/>
        <a:ext cx="3401283" cy="1246934"/>
      </dsp:txXfrm>
    </dsp:sp>
    <dsp:sp modelId="{242223F5-A8E4-48A1-A7D5-D3B1567F83DB}">
      <dsp:nvSpPr>
        <dsp:cNvPr id="0" name=""/>
        <dsp:cNvSpPr/>
      </dsp:nvSpPr>
      <dsp:spPr>
        <a:xfrm>
          <a:off x="1131775" y="3213673"/>
          <a:ext cx="2782713" cy="179369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температура теплоотдатчика ниже температуры окружающей среды, а температура теплоприемника равна температуре</a:t>
          </a:r>
          <a:r>
            <a:rPr lang="ru-RU" sz="17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окружающей среды</a:t>
          </a:r>
          <a:endParaRPr lang="ru-RU" sz="17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31775" y="3213673"/>
        <a:ext cx="2782713" cy="1793695"/>
      </dsp:txXfrm>
    </dsp:sp>
    <dsp:sp modelId="{D0BF2248-4736-49CA-9A07-C46A1770D4DF}">
      <dsp:nvSpPr>
        <dsp:cNvPr id="0" name=""/>
        <dsp:cNvSpPr/>
      </dsp:nvSpPr>
      <dsp:spPr>
        <a:xfrm>
          <a:off x="4267108" y="1382369"/>
          <a:ext cx="3358763" cy="9876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Теплонасосные</a:t>
          </a:r>
          <a: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установки</a:t>
          </a:r>
          <a:endParaRPr lang="ru-RU" sz="2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67108" y="1382369"/>
        <a:ext cx="3358763" cy="987668"/>
      </dsp:txXfrm>
    </dsp:sp>
    <dsp:sp modelId="{1EC79038-F7F3-47B3-AB68-940B2E3A7A7D}">
      <dsp:nvSpPr>
        <dsp:cNvPr id="0" name=""/>
        <dsp:cNvSpPr/>
      </dsp:nvSpPr>
      <dsp:spPr>
        <a:xfrm>
          <a:off x="5106799" y="2954408"/>
          <a:ext cx="2841345" cy="21132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температура теплоотдатчика равна или несколько выше температуры окружающей среды, а температура теплоприемника значительно выше температуры окружающей среды</a:t>
          </a:r>
          <a:endParaRPr lang="ru-RU" sz="1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06799" y="2954408"/>
        <a:ext cx="2841345" cy="21132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CA72A9-810C-457E-94BD-2861153D25FD}">
      <dsp:nvSpPr>
        <dsp:cNvPr id="0" name=""/>
        <dsp:cNvSpPr/>
      </dsp:nvSpPr>
      <dsp:spPr>
        <a:xfrm>
          <a:off x="1567961" y="2354262"/>
          <a:ext cx="514657" cy="19613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7328" y="0"/>
              </a:lnTo>
              <a:lnTo>
                <a:pt x="257328" y="1961348"/>
              </a:lnTo>
              <a:lnTo>
                <a:pt x="514657" y="19613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774596" y="3284243"/>
        <a:ext cx="101387" cy="101387"/>
      </dsp:txXfrm>
    </dsp:sp>
    <dsp:sp modelId="{68B89730-AA9C-44CD-AF94-A0632A60CC82}">
      <dsp:nvSpPr>
        <dsp:cNvPr id="0" name=""/>
        <dsp:cNvSpPr/>
      </dsp:nvSpPr>
      <dsp:spPr>
        <a:xfrm>
          <a:off x="1567961" y="2354262"/>
          <a:ext cx="514657" cy="980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7328" y="0"/>
              </a:lnTo>
              <a:lnTo>
                <a:pt x="257328" y="980674"/>
              </a:lnTo>
              <a:lnTo>
                <a:pt x="514657" y="9806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797602" y="2816911"/>
        <a:ext cx="55375" cy="55375"/>
      </dsp:txXfrm>
    </dsp:sp>
    <dsp:sp modelId="{9BA0D3E3-57D6-42E2-BC04-A87271F47CDB}">
      <dsp:nvSpPr>
        <dsp:cNvPr id="0" name=""/>
        <dsp:cNvSpPr/>
      </dsp:nvSpPr>
      <dsp:spPr>
        <a:xfrm>
          <a:off x="1567961" y="2308542"/>
          <a:ext cx="5146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14657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12423" y="2341396"/>
        <a:ext cx="25732" cy="25732"/>
      </dsp:txXfrm>
    </dsp:sp>
    <dsp:sp modelId="{932E08F5-A316-4BFA-83D2-BE0E38604DBB}">
      <dsp:nvSpPr>
        <dsp:cNvPr id="0" name=""/>
        <dsp:cNvSpPr/>
      </dsp:nvSpPr>
      <dsp:spPr>
        <a:xfrm>
          <a:off x="1567961" y="1373588"/>
          <a:ext cx="514657" cy="980674"/>
        </a:xfrm>
        <a:custGeom>
          <a:avLst/>
          <a:gdLst/>
          <a:ahLst/>
          <a:cxnLst/>
          <a:rect l="0" t="0" r="0" b="0"/>
          <a:pathLst>
            <a:path>
              <a:moveTo>
                <a:pt x="0" y="980674"/>
              </a:moveTo>
              <a:lnTo>
                <a:pt x="257328" y="980674"/>
              </a:lnTo>
              <a:lnTo>
                <a:pt x="257328" y="0"/>
              </a:lnTo>
              <a:lnTo>
                <a:pt x="51465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797602" y="1836237"/>
        <a:ext cx="55375" cy="55375"/>
      </dsp:txXfrm>
    </dsp:sp>
    <dsp:sp modelId="{035499A1-67DB-4750-8E61-AD21F33FE6CC}">
      <dsp:nvSpPr>
        <dsp:cNvPr id="0" name=""/>
        <dsp:cNvSpPr/>
      </dsp:nvSpPr>
      <dsp:spPr>
        <a:xfrm>
          <a:off x="1567961" y="392913"/>
          <a:ext cx="514657" cy="1961348"/>
        </a:xfrm>
        <a:custGeom>
          <a:avLst/>
          <a:gdLst/>
          <a:ahLst/>
          <a:cxnLst/>
          <a:rect l="0" t="0" r="0" b="0"/>
          <a:pathLst>
            <a:path>
              <a:moveTo>
                <a:pt x="0" y="1961348"/>
              </a:moveTo>
              <a:lnTo>
                <a:pt x="257328" y="1961348"/>
              </a:lnTo>
              <a:lnTo>
                <a:pt x="257328" y="0"/>
              </a:lnTo>
              <a:lnTo>
                <a:pt x="51465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774596" y="1322894"/>
        <a:ext cx="101387" cy="101387"/>
      </dsp:txXfrm>
    </dsp:sp>
    <dsp:sp modelId="{41B425EF-DA3B-44DC-B0A9-2B50D634E960}">
      <dsp:nvSpPr>
        <dsp:cNvPr id="0" name=""/>
        <dsp:cNvSpPr/>
      </dsp:nvSpPr>
      <dsp:spPr>
        <a:xfrm rot="16200000">
          <a:off x="-1005948" y="1961992"/>
          <a:ext cx="4363278" cy="7845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Трансформаторы тепла</a:t>
          </a:r>
          <a:endParaRPr lang="ru-RU" sz="3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-1005948" y="1961992"/>
        <a:ext cx="4363278" cy="784539"/>
      </dsp:txXfrm>
    </dsp:sp>
    <dsp:sp modelId="{32EBA152-CAB2-4635-8EB8-ED19A8CED991}">
      <dsp:nvSpPr>
        <dsp:cNvPr id="0" name=""/>
        <dsp:cNvSpPr/>
      </dsp:nvSpPr>
      <dsp:spPr>
        <a:xfrm>
          <a:off x="2082619" y="643"/>
          <a:ext cx="5357460" cy="7845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Компрессионные (паровые и газовые) установки, </a:t>
          </a:r>
          <a:endParaRPr lang="ru-RU" sz="2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82619" y="643"/>
        <a:ext cx="5357460" cy="784539"/>
      </dsp:txXfrm>
    </dsp:sp>
    <dsp:sp modelId="{5B1E3EC1-1437-4621-A46A-B13F2F3905F1}">
      <dsp:nvSpPr>
        <dsp:cNvPr id="0" name=""/>
        <dsp:cNvSpPr/>
      </dsp:nvSpPr>
      <dsp:spPr>
        <a:xfrm>
          <a:off x="2082619" y="981318"/>
          <a:ext cx="5341506" cy="7845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Сорбционные установки, </a:t>
          </a:r>
          <a:endParaRPr lang="ru-RU" sz="2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82619" y="981318"/>
        <a:ext cx="5341506" cy="784539"/>
      </dsp:txXfrm>
    </dsp:sp>
    <dsp:sp modelId="{B4F6460A-61F4-449A-B4A0-2A309A93C2BB}">
      <dsp:nvSpPr>
        <dsp:cNvPr id="0" name=""/>
        <dsp:cNvSpPr/>
      </dsp:nvSpPr>
      <dsp:spPr>
        <a:xfrm>
          <a:off x="2082619" y="1961992"/>
          <a:ext cx="5363559" cy="7845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Струйные установки, </a:t>
          </a:r>
          <a:endParaRPr lang="ru-RU" sz="2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82619" y="1961992"/>
        <a:ext cx="5363559" cy="784539"/>
      </dsp:txXfrm>
    </dsp:sp>
    <dsp:sp modelId="{D2F6F16C-A510-4792-8F4C-5566AAF06B3B}">
      <dsp:nvSpPr>
        <dsp:cNvPr id="0" name=""/>
        <dsp:cNvSpPr/>
      </dsp:nvSpPr>
      <dsp:spPr>
        <a:xfrm>
          <a:off x="2082619" y="2942667"/>
          <a:ext cx="5363559" cy="7845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Термоэлектрические установки,</a:t>
          </a:r>
          <a:endParaRPr lang="ru-RU" sz="25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82619" y="2942667"/>
        <a:ext cx="5363559" cy="784539"/>
      </dsp:txXfrm>
    </dsp:sp>
    <dsp:sp modelId="{71A3CE71-8590-4B5B-A46B-2C4F974D554A}">
      <dsp:nvSpPr>
        <dsp:cNvPr id="0" name=""/>
        <dsp:cNvSpPr/>
      </dsp:nvSpPr>
      <dsp:spPr>
        <a:xfrm>
          <a:off x="2082619" y="3923341"/>
          <a:ext cx="5363559" cy="7845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Магнитные установки.</a:t>
          </a:r>
          <a:endParaRPr lang="ru-RU" sz="25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82619" y="3923341"/>
        <a:ext cx="5363559" cy="78453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BF8299-BF91-4690-81AB-CA6CC5023EFC}">
      <dsp:nvSpPr>
        <dsp:cNvPr id="0" name=""/>
        <dsp:cNvSpPr/>
      </dsp:nvSpPr>
      <dsp:spPr>
        <a:xfrm>
          <a:off x="416596" y="2465469"/>
          <a:ext cx="755936" cy="2134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7968" y="0"/>
              </a:lnTo>
              <a:lnTo>
                <a:pt x="377968" y="2134996"/>
              </a:lnTo>
              <a:lnTo>
                <a:pt x="755936" y="21349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737943" y="3476345"/>
        <a:ext cx="113243" cy="113243"/>
      </dsp:txXfrm>
    </dsp:sp>
    <dsp:sp modelId="{1A979C1E-1588-46A6-82F7-701CDBF3CF3F}">
      <dsp:nvSpPr>
        <dsp:cNvPr id="0" name=""/>
        <dsp:cNvSpPr/>
      </dsp:nvSpPr>
      <dsp:spPr>
        <a:xfrm>
          <a:off x="3835738" y="3585524"/>
          <a:ext cx="532640" cy="1146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6320" y="0"/>
              </a:lnTo>
              <a:lnTo>
                <a:pt x="266320" y="1146367"/>
              </a:lnTo>
              <a:lnTo>
                <a:pt x="532640" y="11463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70457" y="4127106"/>
        <a:ext cx="63203" cy="63203"/>
      </dsp:txXfrm>
    </dsp:sp>
    <dsp:sp modelId="{84D40AB0-743E-4F50-A02B-BCED8CB19DAC}">
      <dsp:nvSpPr>
        <dsp:cNvPr id="0" name=""/>
        <dsp:cNvSpPr/>
      </dsp:nvSpPr>
      <dsp:spPr>
        <a:xfrm>
          <a:off x="3835738" y="3539804"/>
          <a:ext cx="5326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6320" y="45720"/>
              </a:lnTo>
              <a:lnTo>
                <a:pt x="266320" y="109417"/>
              </a:lnTo>
              <a:lnTo>
                <a:pt x="532640" y="1094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88647" y="3572113"/>
        <a:ext cx="26821" cy="26821"/>
      </dsp:txXfrm>
    </dsp:sp>
    <dsp:sp modelId="{E4BA80C6-CFC7-4A5B-99DA-A2294D99BC8E}">
      <dsp:nvSpPr>
        <dsp:cNvPr id="0" name=""/>
        <dsp:cNvSpPr/>
      </dsp:nvSpPr>
      <dsp:spPr>
        <a:xfrm>
          <a:off x="3835738" y="2502854"/>
          <a:ext cx="532640" cy="1082669"/>
        </a:xfrm>
        <a:custGeom>
          <a:avLst/>
          <a:gdLst/>
          <a:ahLst/>
          <a:cxnLst/>
          <a:rect l="0" t="0" r="0" b="0"/>
          <a:pathLst>
            <a:path>
              <a:moveTo>
                <a:pt x="0" y="1082669"/>
              </a:moveTo>
              <a:lnTo>
                <a:pt x="266320" y="1082669"/>
              </a:lnTo>
              <a:lnTo>
                <a:pt x="266320" y="0"/>
              </a:lnTo>
              <a:lnTo>
                <a:pt x="53264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71893" y="3014024"/>
        <a:ext cx="60329" cy="60329"/>
      </dsp:txXfrm>
    </dsp:sp>
    <dsp:sp modelId="{1B044B51-5728-41C0-88C3-3A82F7F69DB7}">
      <dsp:nvSpPr>
        <dsp:cNvPr id="0" name=""/>
        <dsp:cNvSpPr/>
      </dsp:nvSpPr>
      <dsp:spPr>
        <a:xfrm>
          <a:off x="416596" y="2465469"/>
          <a:ext cx="755936" cy="1120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7968" y="0"/>
              </a:lnTo>
              <a:lnTo>
                <a:pt x="377968" y="1120055"/>
              </a:lnTo>
              <a:lnTo>
                <a:pt x="755936" y="11200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60783" y="2991715"/>
        <a:ext cx="67564" cy="67564"/>
      </dsp:txXfrm>
    </dsp:sp>
    <dsp:sp modelId="{E3647C43-CE12-43CE-8A5A-832B324994EA}">
      <dsp:nvSpPr>
        <dsp:cNvPr id="0" name=""/>
        <dsp:cNvSpPr/>
      </dsp:nvSpPr>
      <dsp:spPr>
        <a:xfrm>
          <a:off x="3835738" y="1378496"/>
          <a:ext cx="5326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2640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88742" y="1410900"/>
        <a:ext cx="26632" cy="26632"/>
      </dsp:txXfrm>
    </dsp:sp>
    <dsp:sp modelId="{5F5C18F5-046C-49B2-ACBE-14712A73F939}">
      <dsp:nvSpPr>
        <dsp:cNvPr id="0" name=""/>
        <dsp:cNvSpPr/>
      </dsp:nvSpPr>
      <dsp:spPr>
        <a:xfrm>
          <a:off x="416596" y="1424216"/>
          <a:ext cx="755936" cy="1041253"/>
        </a:xfrm>
        <a:custGeom>
          <a:avLst/>
          <a:gdLst/>
          <a:ahLst/>
          <a:cxnLst/>
          <a:rect l="0" t="0" r="0" b="0"/>
          <a:pathLst>
            <a:path>
              <a:moveTo>
                <a:pt x="0" y="1041253"/>
              </a:moveTo>
              <a:lnTo>
                <a:pt x="377968" y="1041253"/>
              </a:lnTo>
              <a:lnTo>
                <a:pt x="377968" y="0"/>
              </a:lnTo>
              <a:lnTo>
                <a:pt x="7559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762397" y="1912675"/>
        <a:ext cx="64336" cy="64336"/>
      </dsp:txXfrm>
    </dsp:sp>
    <dsp:sp modelId="{1F37523F-65EA-44A8-AF0E-367356C4E09B}">
      <dsp:nvSpPr>
        <dsp:cNvPr id="0" name=""/>
        <dsp:cNvSpPr/>
      </dsp:nvSpPr>
      <dsp:spPr>
        <a:xfrm>
          <a:off x="3835738" y="363555"/>
          <a:ext cx="5326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2640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88742" y="395959"/>
        <a:ext cx="26632" cy="26632"/>
      </dsp:txXfrm>
    </dsp:sp>
    <dsp:sp modelId="{DBB64195-D28C-44A9-B074-45A2C3BA8DE6}">
      <dsp:nvSpPr>
        <dsp:cNvPr id="0" name=""/>
        <dsp:cNvSpPr/>
      </dsp:nvSpPr>
      <dsp:spPr>
        <a:xfrm>
          <a:off x="416596" y="409275"/>
          <a:ext cx="755936" cy="2056193"/>
        </a:xfrm>
        <a:custGeom>
          <a:avLst/>
          <a:gdLst/>
          <a:ahLst/>
          <a:cxnLst/>
          <a:rect l="0" t="0" r="0" b="0"/>
          <a:pathLst>
            <a:path>
              <a:moveTo>
                <a:pt x="0" y="2056193"/>
              </a:moveTo>
              <a:lnTo>
                <a:pt x="377968" y="2056193"/>
              </a:lnTo>
              <a:lnTo>
                <a:pt x="377968" y="0"/>
              </a:lnTo>
              <a:lnTo>
                <a:pt x="75593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739796" y="1382603"/>
        <a:ext cx="109537" cy="109537"/>
      </dsp:txXfrm>
    </dsp:sp>
    <dsp:sp modelId="{43DBE8E5-6907-4895-9DF6-8183C3DAE08B}">
      <dsp:nvSpPr>
        <dsp:cNvPr id="0" name=""/>
        <dsp:cNvSpPr/>
      </dsp:nvSpPr>
      <dsp:spPr>
        <a:xfrm rot="16200000">
          <a:off x="-1928419" y="2257171"/>
          <a:ext cx="4273435" cy="4165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Криогенные установки</a:t>
          </a:r>
          <a:endParaRPr lang="ru-RU" sz="2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-1928419" y="2257171"/>
        <a:ext cx="4273435" cy="416596"/>
      </dsp:txXfrm>
    </dsp:sp>
    <dsp:sp modelId="{A78F9517-F138-4A26-9F22-37A3511E7AEE}">
      <dsp:nvSpPr>
        <dsp:cNvPr id="0" name=""/>
        <dsp:cNvSpPr/>
      </dsp:nvSpPr>
      <dsp:spPr>
        <a:xfrm>
          <a:off x="1172533" y="3299"/>
          <a:ext cx="2663204" cy="8119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ГАЗОВЫЕ</a:t>
          </a:r>
          <a:endParaRPr lang="ru-RU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72533" y="3299"/>
        <a:ext cx="2663204" cy="811952"/>
      </dsp:txXfrm>
    </dsp:sp>
    <dsp:sp modelId="{C6BCB2DA-2F2C-48CD-BA85-B726BD4F3D6F}">
      <dsp:nvSpPr>
        <dsp:cNvPr id="0" name=""/>
        <dsp:cNvSpPr/>
      </dsp:nvSpPr>
      <dsp:spPr>
        <a:xfrm>
          <a:off x="4368379" y="3299"/>
          <a:ext cx="4100349" cy="8119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Рабочее тело во всех процессах остаётся в газообразном состоянии</a:t>
          </a:r>
          <a:endParaRPr lang="ru-RU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68379" y="3299"/>
        <a:ext cx="4100349" cy="811952"/>
      </dsp:txXfrm>
    </dsp:sp>
    <dsp:sp modelId="{E37B9D96-3280-411F-B3F3-9E941C7B62F5}">
      <dsp:nvSpPr>
        <dsp:cNvPr id="0" name=""/>
        <dsp:cNvSpPr/>
      </dsp:nvSpPr>
      <dsp:spPr>
        <a:xfrm>
          <a:off x="1172533" y="1018240"/>
          <a:ext cx="2663204" cy="8119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ГАЗОЖИДКОСТНЫЕ</a:t>
          </a:r>
          <a:endParaRPr lang="ru-RU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72533" y="1018240"/>
        <a:ext cx="2663204" cy="811952"/>
      </dsp:txXfrm>
    </dsp:sp>
    <dsp:sp modelId="{EAA6D321-4FCB-4099-97FA-CFCE465A2EFB}">
      <dsp:nvSpPr>
        <dsp:cNvPr id="0" name=""/>
        <dsp:cNvSpPr/>
      </dsp:nvSpPr>
      <dsp:spPr>
        <a:xfrm>
          <a:off x="4368379" y="1018240"/>
          <a:ext cx="4100349" cy="8119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 тёплой части рабочее тело в виде газа, а в холодной части – в виде влажного пара и жидкости</a:t>
          </a:r>
          <a:endParaRPr lang="ru-RU" sz="1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68379" y="1018240"/>
        <a:ext cx="4100349" cy="811952"/>
      </dsp:txXfrm>
    </dsp:sp>
    <dsp:sp modelId="{A7194A37-2B32-44BB-B625-A5827ADF8120}">
      <dsp:nvSpPr>
        <dsp:cNvPr id="0" name=""/>
        <dsp:cNvSpPr/>
      </dsp:nvSpPr>
      <dsp:spPr>
        <a:xfrm>
          <a:off x="1172533" y="3179548"/>
          <a:ext cx="2663204" cy="8119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ПАРОЖИДКОСТ-НЫЕ</a:t>
          </a:r>
          <a:endParaRPr lang="ru-RU" sz="20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72533" y="3179548"/>
        <a:ext cx="2663204" cy="811952"/>
      </dsp:txXfrm>
    </dsp:sp>
    <dsp:sp modelId="{AD2138F5-3263-46F9-A220-3B85B1308049}">
      <dsp:nvSpPr>
        <dsp:cNvPr id="0" name=""/>
        <dsp:cNvSpPr/>
      </dsp:nvSpPr>
      <dsp:spPr>
        <a:xfrm>
          <a:off x="4368379" y="2033180"/>
          <a:ext cx="4265308" cy="93934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Парокомпрессионные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(основаны на сжатии в компрессоре сухого насыщенного или незначительно перегретого пара рабочего тела)</a:t>
          </a:r>
          <a:endParaRPr lang="ru-RU" sz="1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68379" y="2033180"/>
        <a:ext cx="4265308" cy="939348"/>
      </dsp:txXfrm>
    </dsp:sp>
    <dsp:sp modelId="{688C49FE-B690-46E7-B439-7B320D69C16D}">
      <dsp:nvSpPr>
        <dsp:cNvPr id="0" name=""/>
        <dsp:cNvSpPr/>
      </dsp:nvSpPr>
      <dsp:spPr>
        <a:xfrm>
          <a:off x="4368379" y="3175517"/>
          <a:ext cx="4169753" cy="9474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Абсорбционные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(основано на абсорбции рабочего тела при температуре окружающей среды и его десорбции при более высокой температуре )</a:t>
          </a:r>
          <a:endParaRPr lang="ru-RU" sz="1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68379" y="3175517"/>
        <a:ext cx="4169753" cy="947410"/>
      </dsp:txXfrm>
    </dsp:sp>
    <dsp:sp modelId="{2610A309-DDE6-420C-9A4A-AC4D93FCD73D}">
      <dsp:nvSpPr>
        <dsp:cNvPr id="0" name=""/>
        <dsp:cNvSpPr/>
      </dsp:nvSpPr>
      <dsp:spPr>
        <a:xfrm>
          <a:off x="4368379" y="4325916"/>
          <a:ext cx="4167569" cy="8119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Струйные</a:t>
          </a:r>
          <a:r>
            <a:rPr lang="ru-RU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(пароэжекторные)</a:t>
          </a:r>
          <a:r>
            <a:rPr lang="ru-RU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– </a:t>
          </a:r>
          <a:r>
            <a:rPr lang="ru-RU" sz="1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используется кинетическая энергия струи рабочего пара</a:t>
          </a:r>
          <a:r>
            <a:rPr lang="ru-RU" sz="1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endParaRPr lang="ru-RU" sz="18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68379" y="4325916"/>
        <a:ext cx="4167569" cy="811952"/>
      </dsp:txXfrm>
    </dsp:sp>
    <dsp:sp modelId="{95E0DAD8-6763-4B54-80B5-EA13CEAC1406}">
      <dsp:nvSpPr>
        <dsp:cNvPr id="0" name=""/>
        <dsp:cNvSpPr/>
      </dsp:nvSpPr>
      <dsp:spPr>
        <a:xfrm>
          <a:off x="1172533" y="4194489"/>
          <a:ext cx="2663204" cy="8119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ТВЕРДОТЕЛЫЕ</a:t>
          </a:r>
          <a:r>
            <a:rPr lang="ru-RU" sz="13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(для охлаждения используется твёрдое рабочее тело)</a:t>
          </a:r>
          <a:endParaRPr lang="ru-RU" sz="13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72533" y="4194489"/>
        <a:ext cx="2663204" cy="81195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CCC9-DB10-4F5C-AE3F-644E43C18393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A648-D2BE-480C-BEC5-57B62001CC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CCC9-DB10-4F5C-AE3F-644E43C18393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A648-D2BE-480C-BEC5-57B62001C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CCC9-DB10-4F5C-AE3F-644E43C18393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A648-D2BE-480C-BEC5-57B62001C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CCC9-DB10-4F5C-AE3F-644E43C18393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A648-D2BE-480C-BEC5-57B62001C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CCC9-DB10-4F5C-AE3F-644E43C18393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ACBA648-D2BE-480C-BEC5-57B62001C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CCC9-DB10-4F5C-AE3F-644E43C18393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A648-D2BE-480C-BEC5-57B62001C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CCC9-DB10-4F5C-AE3F-644E43C18393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A648-D2BE-480C-BEC5-57B62001C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CCC9-DB10-4F5C-AE3F-644E43C18393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A648-D2BE-480C-BEC5-57B62001C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CCC9-DB10-4F5C-AE3F-644E43C18393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A648-D2BE-480C-BEC5-57B62001C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CCC9-DB10-4F5C-AE3F-644E43C18393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A648-D2BE-480C-BEC5-57B62001C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CCC9-DB10-4F5C-AE3F-644E43C18393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A648-D2BE-480C-BEC5-57B62001C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6ABCCC9-DB10-4F5C-AE3F-644E43C18393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ACBA648-D2BE-480C-BEC5-57B62001CC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Трансформаторы тепла</a:t>
            </a:r>
            <a:endParaRPr lang="ru-RU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791202"/>
          </a:xfrm>
        </p:spPr>
        <p:txBody>
          <a:bodyPr>
            <a:normAutofit/>
          </a:bodyPr>
          <a:lstStyle/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4817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435280" cy="923702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Схема водоаммиачной холодильной машины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07504" y="1196752"/>
            <a:ext cx="5472608" cy="5661248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Пары аммиака, образовавшиеся в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испарителе 4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 давлении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2000" b="1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температуре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ru-RU" sz="2000" b="1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засасываются в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абсорбер 5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где поглощаются слабым водоаммиачным раствором. Теплота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ru-RU" sz="2000" b="1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выделяющаяся при поглощении паров аммиака, отводится охлаждающей водой. Процесс абсорбции происходит при постоянном давлении, несколько меньшем давления в испарителе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2000" b="1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Полученный в абсорбере раствор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насосом 6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перекачивается в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генератор (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кипятильник) 1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этом насосом затрачивается работа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ru-RU" sz="2000" b="1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 генераторе водоаммиачный раствор выпаривается при давлении, несколько большем, чем давление в конденсаторе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2000" b="1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Тепло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ru-RU" sz="2000" b="1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затраченное на получение водоаммиачного пара, подводится от внешнего источника (пар, горячая вода). Водоаммиачный пар с большой концентрацией аммиака поступает в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конденсатор 2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в нём конденсируется, отдавая тепло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ru-RU" sz="2000" b="1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охлаждающей воде. Из конденсатора жидкий аммиак через регулирующий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вентиль (дроссель) 3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направляется в испаритель, где кипит, производя охлаждающий эффект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ru-RU" sz="2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8" y="1412776"/>
            <a:ext cx="3256637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453382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Теплонасосные</a:t>
            </a:r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установки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1984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2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Группы тепловых насосов</a:t>
            </a:r>
            <a:endParaRPr lang="ru-RU" sz="32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84928214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706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DAB52B-2AC7-4E25-9782-F22145C98F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20DAB52B-2AC7-4E25-9782-F22145C98F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6D242E-86D8-4E87-91F7-05DBFD089D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986D242E-86D8-4E87-91F7-05DBFD089D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7262C8-4820-4E91-AA2E-32768F7D01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E07262C8-4820-4E91-AA2E-32768F7D01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F20B29-D935-4625-B650-8951D6DE84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41F20B29-D935-4625-B650-8951D6DE84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9A7377-2B8E-41CC-BD75-33D04BE40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E39A7377-2B8E-41CC-BD75-33D04BE40D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D11459-10FD-4F77-A786-C598B1D7AD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B0D11459-10FD-4F77-A786-C598B1D7AD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DAC195-912B-4111-9DD1-0998E65B8E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F7DAC195-912B-4111-9DD1-0998E65B8E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0F2827-0D49-4FDE-BC53-78074EFADD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graphicEl>
                                              <a:dgm id="{AD0F2827-0D49-4FDE-BC53-78074EFADD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9CF238-3DBE-434F-AF94-9CD413A7C3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BA9CF238-3DBE-434F-AF94-9CD413A7C3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78D0D2-584E-488A-BEF4-CF5F22786B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graphicEl>
                                              <a:dgm id="{3D78D0D2-584E-488A-BEF4-CF5F22786B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3469834-4652-4A2B-A321-7253197749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graphicEl>
                                              <a:dgm id="{A3469834-4652-4A2B-A321-7253197749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40B4CA-82E2-49AB-B6D2-C67BEB0F62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graphicEl>
                                              <a:dgm id="{4340B4CA-82E2-49AB-B6D2-C67BEB0F62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973393-0DEF-424B-B23F-586366492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graphicEl>
                                              <a:dgm id="{13973393-0DEF-424B-B23F-5863664921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435280" cy="923702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Схема идеального компрессионного теплового насоса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07504" y="1196752"/>
            <a:ext cx="5472608" cy="5472608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испаритель I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подводится располагаемая теплота низкого потенциала при температуре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2000" b="1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Пары рабочего агента поступают из испарителя I в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компрессор II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состоянии 1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сжимаются до давления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2000" b="1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соответствующей ему температуре насыщения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2000" b="1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состоянии 2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сжатые пары рабочего агента поступают в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конденсатор III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где передают теплоту теплоносителю системы теплоснабжения. В конденсаторе пары рабочего агента конденсируются. Из конденсатора рабочий агент поступает в жидком виде в </a:t>
            </a:r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детандер IV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(устройство, в котором расширение рабочего тела, производимое совместно с охлаждением, происходит с совершением полезной работы), где происходит расширение рабочего агента от давления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2000" b="1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давления </a:t>
            </a:r>
            <a:r>
              <a:rPr lang="ru-RU" sz="2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2000" b="1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сопровождающееся снижением его температуры и отдачей теплоты. Из детандера рабочий агент поступает в испаритель I и цикл замыкается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8" y="1412776"/>
            <a:ext cx="3096344" cy="320417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4199444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Рабочие агенты и теплоносители (</a:t>
            </a:r>
            <a:r>
              <a:rPr lang="ru-RU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хладоносители</a:t>
            </a:r>
            <a:r>
              <a:rPr lang="ru-RU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) в трансформаторах тепла</a:t>
            </a:r>
          </a:p>
        </p:txBody>
      </p:sp>
    </p:spTree>
    <p:extLst>
      <p:ext uri="{BB962C8B-B14F-4D97-AF65-F5344CB8AC3E}">
        <p14:creationId xmlns:p14="http://schemas.microsoft.com/office/powerpoint/2010/main" xmlns="" val="3380895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настоящее время в трансформаторах тепла применяют следующие рабочие вещества: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9186672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97836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C704E1-4A8D-4AB8-925A-0F90B7737D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31C704E1-4A8D-4AB8-925A-0F90B7737D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BAEC60-13F3-42BC-96F7-9EF302047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D3BAEC60-13F3-42BC-96F7-9EF3020479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682778-526F-4D70-A837-0D7360B657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21682778-526F-4D70-A837-0D7360B657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023273-0EF4-4518-9ABF-17DBB8E663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73023273-0EF4-4518-9ABF-17DBB8E663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BA0286-F523-4D1B-92F2-9B34EECEF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8ABA0286-F523-4D1B-92F2-9B34EECEFC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13684D-2372-4DF6-B73B-1452EFD81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4613684D-2372-4DF6-B73B-1452EFD810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0B6CDC-A683-4AFE-80E8-2AB40A622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110B6CDC-A683-4AFE-80E8-2AB40A6229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C7E2E0-BA16-444A-9697-87734FECF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graphicEl>
                                              <a:dgm id="{FFC7E2E0-BA16-444A-9697-87734FECF6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498178"/>
          </a:xfrm>
        </p:spPr>
        <p:txBody>
          <a:bodyPr>
            <a:noAutofit/>
          </a:bodyPr>
          <a:lstStyle/>
          <a:p>
            <a:r>
              <a:rPr lang="ru-RU" sz="2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Для экономичной и безопасной работы трансформаторов тепла холодильные агенты должны удовлетворять следующим требованиям: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26016181"/>
              </p:ext>
            </p:extLst>
          </p:nvPr>
        </p:nvGraphicFramePr>
        <p:xfrm>
          <a:off x="107504" y="1844824"/>
          <a:ext cx="892899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05572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E1DD8B-F8B5-485D-AE6F-FBF57C21A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9AE1DD8B-F8B5-485D-AE6F-FBF57C21A1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670B1F-E34D-4EE1-ABDA-2414C40F89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55670B1F-E34D-4EE1-ABDA-2414C40F89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1C51BC-A7CE-4504-878D-5584633414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FD1C51BC-A7CE-4504-878D-5584633414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DCD78C-26BC-40DA-92EC-946DCFE84B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C5DCD78C-26BC-40DA-92EC-946DCFE84B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FB88BC-31B1-4D6C-8A36-C58FE3D277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68FB88BC-31B1-4D6C-8A36-C58FE3D277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52B31F-CEBA-48BC-8473-6F84304630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6452B31F-CEBA-48BC-8473-6F84304630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702B49-A431-4706-B024-AB55C420FA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B2702B49-A431-4706-B024-AB55C420FA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E0BFEA-E103-4E3F-BF3B-E25D18A968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graphicEl>
                                              <a:dgm id="{98E0BFEA-E103-4E3F-BF3B-E25D18A968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B62970-DBE3-452F-A46C-33D8939EAE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5EB62970-DBE3-452F-A46C-33D8939EAE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69D9C0-B2B1-4ACF-8199-EE9F76835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graphicEl>
                                              <a:dgm id="{7769D9C0-B2B1-4ACF-8199-EE9F76835C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135D85-DFE8-4DBA-814B-7D7D0C941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graphicEl>
                                              <a:dgm id="{36135D85-DFE8-4DBA-814B-7D7D0C9416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pPr algn="l"/>
            <a:r>
              <a:rPr lang="ru-RU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Трансформаторы </a:t>
            </a:r>
            <a:r>
              <a:rPr lang="ru-RU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тепла</a:t>
            </a:r>
            <a:r>
              <a:rPr lang="ru-RU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</a:t>
            </a:r>
            <a:r>
              <a:rPr lang="ru-RU" sz="2800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устройства</a:t>
            </a:r>
            <a:r>
              <a:rPr lang="ru-RU" sz="2800" dirty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служащие для переноса тепловой энергии от тела с более низкой температурой </a:t>
            </a:r>
            <a:r>
              <a:rPr lang="ru-RU" sz="2800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800" dirty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теплоотдатчика) к телу с более высокой температурой </a:t>
            </a:r>
            <a:r>
              <a:rPr lang="ru-RU" sz="2800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800" dirty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теплоприемнику</a:t>
            </a:r>
            <a:r>
              <a:rPr lang="ru-RU" sz="2800" dirty="0" smtClean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ru-RU" sz="2800" dirty="0">
              <a:ln w="1905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4751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Классификация трансформаторов тепла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4156578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213916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FB56F9-6483-4E8E-9F56-CA3765E5C0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BBFB56F9-6483-4E8E-9F56-CA3765E5C0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E0010B-1CA2-40A5-818F-0574137443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F7E0010B-1CA2-40A5-818F-0574137443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DFF43F-DC40-49F7-A65A-E93269135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F1DFF43F-DC40-49F7-A65A-E93269135A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BFDC9E-67C3-4824-A133-E3D15FE9D7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B1BFDC9E-67C3-4824-A133-E3D15FE9D7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328D5D-4104-4F73-BC61-B46DC62E9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8B328D5D-4104-4F73-BC61-B46DC62E9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068FEB-355C-49F2-8968-825AB3CD54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dgm id="{16068FEB-355C-49F2-8968-825AB3CD54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153627-73B6-4216-8477-BB8749B8B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23153627-73B6-4216-8477-BB8749B8B0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EA1729-F9FF-4E08-B838-D21E2D8C74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01EA1729-F9FF-4E08-B838-D21E2D8C74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1F3163-1DAE-4FF2-A25D-28E53151A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BE1F3163-1DAE-4FF2-A25D-28E53151A2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зависимости от температурного уровня работы по отношению к окружающей среде </a:t>
            </a:r>
            <a:endParaRPr lang="ru-RU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61696734"/>
              </p:ext>
            </p:extLst>
          </p:nvPr>
        </p:nvGraphicFramePr>
        <p:xfrm>
          <a:off x="457200" y="1600200"/>
          <a:ext cx="8229600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98695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48ED72-DAEC-4E87-9FEB-DE205B09B0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1548ED72-DAEC-4E87-9FEB-DE205B09B0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A39819-BA4D-4E7C-AA5D-5A4693CD5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20A39819-BA4D-4E7C-AA5D-5A4693CD52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D84608-FD75-4AAC-90FD-84DF3BA947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94D84608-FD75-4AAC-90FD-84DF3BA947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6CE22A-5AD1-43BD-9C62-591083643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576CE22A-5AD1-43BD-9C62-5910836433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2223F5-A8E4-48A1-A7D5-D3B1567F83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242223F5-A8E4-48A1-A7D5-D3B1567F83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471FD5-9147-4550-B2FF-056FC31F08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21471FD5-9147-4550-B2FF-056FC31F08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BF2248-4736-49CA-9A07-C46A1770D4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D0BF2248-4736-49CA-9A07-C46A1770D4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186DB3-98FA-4E5B-B2F6-E92C03331F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graphicEl>
                                              <a:dgm id="{CF186DB3-98FA-4E5B-B2F6-E92C03331F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C79038-F7F3-47B3-AB68-940B2E3A7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1EC79038-F7F3-47B3-AB68-940B2E3A7A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 принципу работы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93979467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99550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B425EF-DA3B-44DC-B0A9-2B50D634E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41B425EF-DA3B-44DC-B0A9-2B50D634E9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5499A1-67DB-4750-8E61-AD21F33FE6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035499A1-67DB-4750-8E61-AD21F33FE6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EBA152-CAB2-4635-8EB8-ED19A8CED9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32EBA152-CAB2-4635-8EB8-ED19A8CED9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2E08F5-A316-4BFA-83D2-BE0E38604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932E08F5-A316-4BFA-83D2-BE0E38604D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1E3EC1-1437-4621-A46A-B13F2F3905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5B1E3EC1-1437-4621-A46A-B13F2F3905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A0D3E3-57D6-42E2-BC04-A87271F47C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9BA0D3E3-57D6-42E2-BC04-A87271F47C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F6460A-61F4-449A-B4A0-2A309A93C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B4F6460A-61F4-449A-B4A0-2A309A93C2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B89730-AA9C-44CD-AF94-A0632A60CC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graphicEl>
                                              <a:dgm id="{68B89730-AA9C-44CD-AF94-A0632A60CC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F6F16C-A510-4792-8F4C-5566AAF06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D2F6F16C-A510-4792-8F4C-5566AAF06B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CA72A9-810C-457E-94BD-2861153D25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graphicEl>
                                              <a:dgm id="{04CA72A9-810C-457E-94BD-2861153D25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A3CE71-8590-4B5B-A46B-2C4F974D55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graphicEl>
                                              <a:dgm id="{71A3CE71-8590-4B5B-A46B-2C4F974D55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Схемы и циклы холодильных машин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3258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Холодильные установки в зависимости от агрегатного состояния рабочего тела делятся на следующие типы: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81638272"/>
              </p:ext>
            </p:extLst>
          </p:nvPr>
        </p:nvGraphicFramePr>
        <p:xfrm>
          <a:off x="179512" y="1600200"/>
          <a:ext cx="8856984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45499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DBE8E5-6907-4895-9DF6-8183C3DAE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graphicEl>
                                              <a:dgm id="{43DBE8E5-6907-4895-9DF6-8183C3DAE0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B64195-D28C-44A9-B074-45A2C3BA8D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DBB64195-D28C-44A9-B074-45A2C3BA8D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8F9517-F138-4A26-9F22-37A3511E7A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A78F9517-F138-4A26-9F22-37A3511E7A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F37523F-65EA-44A8-AF0E-367356C4E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graphicEl>
                                              <a:dgm id="{1F37523F-65EA-44A8-AF0E-367356C4E0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6BCB2DA-2F2C-48CD-BA85-B726BD4F3D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graphicEl>
                                              <a:dgm id="{C6BCB2DA-2F2C-48CD-BA85-B726BD4F3D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5C18F5-046C-49B2-ACBE-14712A73F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graphicEl>
                                              <a:dgm id="{5F5C18F5-046C-49B2-ACBE-14712A73F9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7B9D96-3280-411F-B3F3-9E941C7B62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dgm id="{E37B9D96-3280-411F-B3F3-9E941C7B62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647C43-CE12-43CE-8A5A-832B324994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graphicEl>
                                              <a:dgm id="{E3647C43-CE12-43CE-8A5A-832B324994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A6D321-4FCB-4099-97FA-CFCE465A2E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graphicEl>
                                              <a:dgm id="{EAA6D321-4FCB-4099-97FA-CFCE465A2E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044B51-5728-41C0-88C3-3A82F7F69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graphicEl>
                                              <a:dgm id="{1B044B51-5728-41C0-88C3-3A82F7F69D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194A37-2B32-44BB-B625-A5827ADF8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graphicEl>
                                              <a:dgm id="{A7194A37-2B32-44BB-B625-A5827ADF81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BA80C6-CFC7-4A5B-99DA-A2294D99BC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graphicEl>
                                              <a:dgm id="{E4BA80C6-CFC7-4A5B-99DA-A2294D99BC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2138F5-3263-46F9-A220-3B85B1308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graphicEl>
                                              <a:dgm id="{AD2138F5-3263-46F9-A220-3B85B13080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4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D40AB0-743E-4F50-A02B-BCED8CB19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graphicEl>
                                              <a:dgm id="{84D40AB0-743E-4F50-A02B-BCED8CB19D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8C49FE-B690-46E7-B439-7B320D69C1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>
                                            <p:graphicEl>
                                              <a:dgm id="{688C49FE-B690-46E7-B439-7B320D69C1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A979C1E-1588-46A6-82F7-701CDBF3CF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>
                                            <p:graphicEl>
                                              <a:dgm id="{1A979C1E-1588-46A6-82F7-701CDBF3CF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7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10A309-DDE6-420C-9A4A-AC4D93FCD7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graphicEl>
                                              <a:dgm id="{2610A309-DDE6-420C-9A4A-AC4D93FCD7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8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BF8299-BF91-4690-81AB-CA6CC5023E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">
                                            <p:graphicEl>
                                              <a:dgm id="{8FBF8299-BF91-4690-81AB-CA6CC5023E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9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E0DAD8-6763-4B54-80B5-EA13CEAC1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">
                                            <p:graphicEl>
                                              <a:dgm id="{95E0DAD8-6763-4B54-80B5-EA13CEAC14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435280" cy="923702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Схема газовой компрессионной холодильной машины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340768"/>
            <a:ext cx="4762872" cy="5112568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Воздух из охлаждаемого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помещения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 температуре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2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засасывается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компрессором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после адиабатного сжатия до давления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2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подаётся в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охладитель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где охлаждается водой при постоянном давлении. Затем сжатый охлаждённый воздух поступает в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детандер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(расширитель), где совершает полезную работу при адиабатном расширении до первоначального давления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ru-RU" sz="2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1484784"/>
            <a:ext cx="3241104" cy="24135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356002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435280" cy="923702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Схема паровой компрессионной холодильной машины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340768"/>
            <a:ext cx="4762872" cy="5112568"/>
          </a:xfrm>
        </p:spPr>
        <p:txBody>
          <a:bodyPr>
            <a:normAutofit fontScale="85000" lnSpcReduction="10000"/>
          </a:bodyPr>
          <a:lstStyle/>
          <a:p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Холодильный агент кипит в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испарителе 1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 давлении и температуре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2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при этом подводится тепло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ru-RU" sz="2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 охлаждаемого тепла. Влажный пар из испарителя засасывается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компрессором 2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сжимается 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адиабатно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повышением температуры до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Компрессор нагнетает свежий пар в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конденсатор 3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где пар конденсируется при постоянных давлении и температуре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отдавая охлаждающей воде тепло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Жидкий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хладагент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поступает в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детандер 4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расширяется </a:t>
            </a:r>
            <a:r>
              <a:rPr lang="ru-RU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адиабатно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производя полезную работу за счёт внутренней энергии. Далее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хладагент </a:t>
            </a: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поступает в испаритель, и рабочий цикл повторяется снова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4088" y="1556792"/>
            <a:ext cx="3529365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292832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EE498BE5ADD1444AF39A1B46B481471" ma:contentTypeVersion="0" ma:contentTypeDescription="Создание документа." ma:contentTypeScope="" ma:versionID="ab17a891c3fea1077d9a88d2436d378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9381928B-48F4-4779-B129-863DA8A74923}"/>
</file>

<file path=customXml/itemProps2.xml><?xml version="1.0" encoding="utf-8"?>
<ds:datastoreItem xmlns:ds="http://schemas.openxmlformats.org/officeDocument/2006/customXml" ds:itemID="{6074C292-4550-4F50-8797-342338F443EF}"/>
</file>

<file path=customXml/itemProps3.xml><?xml version="1.0" encoding="utf-8"?>
<ds:datastoreItem xmlns:ds="http://schemas.openxmlformats.org/officeDocument/2006/customXml" ds:itemID="{F507D615-AAF7-4A2E-BCDB-7758B5E36851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218</TotalTime>
  <Words>903</Words>
  <Application>Microsoft Office PowerPoint</Application>
  <PresentationFormat>Экран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Трансформаторы тепла</vt:lpstr>
      <vt:lpstr>Трансформаторы тепла – устройства, служащие для переноса тепловой энергии от тела с более низкой температурой (теплоотдатчика) к телу с более высокой температурой (теплоприемнику).</vt:lpstr>
      <vt:lpstr>Классификация трансформаторов тепла</vt:lpstr>
      <vt:lpstr>В зависимости от температурного уровня работы по отношению к окружающей среде </vt:lpstr>
      <vt:lpstr>По принципу работы</vt:lpstr>
      <vt:lpstr>Схемы и циклы холодильных машин</vt:lpstr>
      <vt:lpstr>Холодильные установки в зависимости от агрегатного состояния рабочего тела делятся на следующие типы:</vt:lpstr>
      <vt:lpstr>Схема газовой компрессионной холодильной машины</vt:lpstr>
      <vt:lpstr>Схема паровой компрессионной холодильной машины</vt:lpstr>
      <vt:lpstr>Схема водоаммиачной холодильной машины</vt:lpstr>
      <vt:lpstr>Теплонасосные установки</vt:lpstr>
      <vt:lpstr>Группы тепловых насосов</vt:lpstr>
      <vt:lpstr>Схема идеального компрессионного теплового насоса</vt:lpstr>
      <vt:lpstr>Рабочие агенты и теплоносители (хладоносители) в трансформаторах тепла</vt:lpstr>
      <vt:lpstr>В настоящее время в трансформаторах тепла применяют следующие рабочие вещества:</vt:lpstr>
      <vt:lpstr>Для экономичной и безопасной работы трансформаторов тепла холодильные агенты должны удовлетворять следующим требованиям: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Вика</dc:creator>
  <cp:lastModifiedBy>ovdegtyareva</cp:lastModifiedBy>
  <cp:revision>19</cp:revision>
  <dcterms:created xsi:type="dcterms:W3CDTF">2013-02-25T16:17:41Z</dcterms:created>
  <dcterms:modified xsi:type="dcterms:W3CDTF">2013-05-31T09:18:28Z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0x0101002EE498BE5ADD1444AF39A1B46B481471</vt:lpwstr>
  </property>
</Properties>
</file>