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4C991A9-4EB6-4D41-8A2B-2569065FC48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D622313-B8E1-43C5-9369-44C38CE0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1A9-4EB6-4D41-8A2B-2569065FC48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2313-B8E1-43C5-9369-44C38CE0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1A9-4EB6-4D41-8A2B-2569065FC48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2313-B8E1-43C5-9369-44C38CE0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1A9-4EB6-4D41-8A2B-2569065FC48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2313-B8E1-43C5-9369-44C38CE0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1A9-4EB6-4D41-8A2B-2569065FC48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2313-B8E1-43C5-9369-44C38CE0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1A9-4EB6-4D41-8A2B-2569065FC48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2313-B8E1-43C5-9369-44C38CE0A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1A9-4EB6-4D41-8A2B-2569065FC48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2313-B8E1-43C5-9369-44C38CE0A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1A9-4EB6-4D41-8A2B-2569065FC48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2313-B8E1-43C5-9369-44C38CE0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1A9-4EB6-4D41-8A2B-2569065FC48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2313-B8E1-43C5-9369-44C38CE0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4C991A9-4EB6-4D41-8A2B-2569065FC48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D622313-B8E1-43C5-9369-44C38CE0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4C991A9-4EB6-4D41-8A2B-2569065FC48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D622313-B8E1-43C5-9369-44C38CE0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4C991A9-4EB6-4D41-8A2B-2569065FC488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D622313-B8E1-43C5-9369-44C38CE0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42900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Транспортирование тепловой энергии. Тепловые сети. Передача электроэнергии. Электрические сети.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727201" y="5260622"/>
            <a:ext cx="5077048" cy="1125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931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Основными потребителями тепловой энергии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319463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1988840"/>
            <a:ext cx="4479925" cy="3816424"/>
          </a:xfrm>
        </p:spPr>
      </p:pic>
    </p:spTree>
    <p:extLst>
      <p:ext uri="{BB962C8B-B14F-4D97-AF65-F5344CB8AC3E}">
        <p14:creationId xmlns:p14="http://schemas.microsoft.com/office/powerpoint/2010/main" val="40965424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ТЭС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119313"/>
            <a:ext cx="7488832" cy="4550047"/>
          </a:xfrm>
        </p:spPr>
      </p:pic>
    </p:spTree>
    <p:extLst>
      <p:ext uri="{BB962C8B-B14F-4D97-AF65-F5344CB8AC3E}">
        <p14:creationId xmlns:p14="http://schemas.microsoft.com/office/powerpoint/2010/main" val="27907863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В структуре генерирующих мощностей 52,5% приходится на тепло-</a:t>
            </a:r>
            <a:r>
              <a:rPr lang="ru-RU" sz="3200" dirty="0" err="1"/>
              <a:t>электроценрали</a:t>
            </a:r>
            <a:r>
              <a:rPr lang="ru-RU" sz="3200" dirty="0"/>
              <a:t> (ТЭЦ)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704856" cy="4392488"/>
          </a:xfrm>
        </p:spPr>
      </p:pic>
    </p:spTree>
    <p:extLst>
      <p:ext uri="{BB962C8B-B14F-4D97-AF65-F5344CB8AC3E}">
        <p14:creationId xmlns:p14="http://schemas.microsoft.com/office/powerpoint/2010/main" val="335729632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43,8</a:t>
            </a:r>
            <a:r>
              <a:rPr lang="ru-RU" dirty="0"/>
              <a:t>% — на конденсационные (ГРЭС)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7309279" cy="4536504"/>
          </a:xfrm>
        </p:spPr>
      </p:pic>
    </p:spTree>
    <p:extLst>
      <p:ext uri="{BB962C8B-B14F-4D97-AF65-F5344CB8AC3E}">
        <p14:creationId xmlns:p14="http://schemas.microsoft.com/office/powerpoint/2010/main" val="32430268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Белорусская АЭС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984776" cy="4739557"/>
          </a:xfrm>
        </p:spPr>
      </p:pic>
    </p:spTree>
    <p:extLst>
      <p:ext uri="{BB962C8B-B14F-4D97-AF65-F5344CB8AC3E}">
        <p14:creationId xmlns:p14="http://schemas.microsoft.com/office/powerpoint/2010/main" val="37205232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Тепловые сети</a:t>
            </a:r>
            <a:endParaRPr lang="ru-RU" dirty="0"/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7434386" cy="4500594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1202485"/>
          </a:xfrm>
        </p:spPr>
        <p:txBody>
          <a:bodyPr/>
          <a:lstStyle/>
          <a:p>
            <a:r>
              <a:rPr lang="ru-RU" dirty="0" smtClean="0"/>
              <a:t>Сеть ЛЭП в Беларуси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40960" cy="5579429"/>
          </a:xfrm>
        </p:spPr>
      </p:pic>
    </p:spTree>
    <p:extLst>
      <p:ext uri="{BB962C8B-B14F-4D97-AF65-F5344CB8AC3E}">
        <p14:creationId xmlns:p14="http://schemas.microsoft.com/office/powerpoint/2010/main" val="282959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распределения электроэнергии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5554"/>
            <a:ext cx="8352928" cy="5197776"/>
          </a:xfrm>
        </p:spPr>
      </p:pic>
    </p:spTree>
    <p:extLst>
      <p:ext uri="{BB962C8B-B14F-4D97-AF65-F5344CB8AC3E}">
        <p14:creationId xmlns:p14="http://schemas.microsoft.com/office/powerpoint/2010/main" val="407785186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EE498BE5ADD1444AF39A1B46B481471" ma:contentTypeVersion="0" ma:contentTypeDescription="Создание документа." ma:contentTypeScope="" ma:versionID="ab17a891c3fea1077d9a88d2436d37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42CF881-A428-4435-B061-9FB7AE153E9D}"/>
</file>

<file path=customXml/itemProps2.xml><?xml version="1.0" encoding="utf-8"?>
<ds:datastoreItem xmlns:ds="http://schemas.openxmlformats.org/officeDocument/2006/customXml" ds:itemID="{463F9589-EB32-4726-9A9B-30E7CC839DF6}"/>
</file>

<file path=customXml/itemProps3.xml><?xml version="1.0" encoding="utf-8"?>
<ds:datastoreItem xmlns:ds="http://schemas.openxmlformats.org/officeDocument/2006/customXml" ds:itemID="{D3C7D6C1-4B31-4FF0-86C9-FD796EA37027}"/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145</TotalTime>
  <Words>50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Транспортирование тепловой энергии. Тепловые сети. Передача электроэнергии. Электрические сети.</vt:lpstr>
      <vt:lpstr>Основными потребителями тепловой энергии :</vt:lpstr>
      <vt:lpstr>ТЭС</vt:lpstr>
      <vt:lpstr>В структуре генерирующих мощностей 52,5% приходится на тепло-электроценрали (ТЭЦ)</vt:lpstr>
      <vt:lpstr>43,8% — на конденсационные (ГРЭС)</vt:lpstr>
      <vt:lpstr>Белорусская АЭС</vt:lpstr>
      <vt:lpstr>Тепловые сети</vt:lpstr>
      <vt:lpstr>Сеть ЛЭП в Беларуси</vt:lpstr>
      <vt:lpstr>Схема распределения электроэнергии</vt:lpstr>
    </vt:vector>
  </TitlesOfParts>
  <Company>HomeLab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Olga Degtyareva</cp:lastModifiedBy>
  <cp:revision>12</cp:revision>
  <dcterms:created xsi:type="dcterms:W3CDTF">2005-10-02T20:07:23Z</dcterms:created>
  <dcterms:modified xsi:type="dcterms:W3CDTF">2014-06-04T09:31:42Z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0x0101002EE498BE5ADD1444AF39A1B46B481471</vt:lpwstr>
  </property>
</Properties>
</file>