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4174C-2E0A-4499-9C28-AE22132C075C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A99E-5C60-4950-90A5-DF71150988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3024336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 основные характеристики выбросов при сжигании топлива, их влияние на ОС и здоровье человека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</a:t>
            </a:r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загрязнения атмосферы 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1292424900_0_4309_308f165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248472" cy="3240360"/>
          </a:xfrm>
          <a:prstGeom prst="rect">
            <a:avLst/>
          </a:prstGeom>
          <a:noFill/>
        </p:spPr>
      </p:pic>
      <p:pic>
        <p:nvPicPr>
          <p:cNvPr id="9219" name="Picture 3" descr="F:\Bo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770" y="2852936"/>
            <a:ext cx="4085223" cy="3708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1525-990x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атмосферный воздух ежегодно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выбрасывается: 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204864"/>
            <a:ext cx="6491064" cy="1944216"/>
          </a:xfrm>
        </p:spPr>
        <p:txBody>
          <a:bodyPr>
            <a:noAutofit/>
          </a:bodyPr>
          <a:lstStyle/>
          <a:p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млн т – СО; </a:t>
            </a:r>
            <a:endParaRPr lang="be-BY" sz="4000" b="1" dirty="0" smtClean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e-BY" sz="4000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</a:t>
            </a:r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т – SO</a:t>
            </a:r>
            <a:r>
              <a:rPr lang="be-BY" sz="4000" b="1" baseline="-25000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be-BY" sz="4000" b="1" dirty="0" smtClean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e-BY" sz="4000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 т – взвешенных </a:t>
            </a:r>
            <a:r>
              <a:rPr lang="be-BY" sz="4000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</a:t>
            </a:r>
            <a:endParaRPr lang="ru-RU" sz="4000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mir_132445751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544616" cy="2160240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Атмосферные загрязнения разделяются на 2 группы:</a:t>
            </a:r>
            <a:r>
              <a:rPr lang="ru-RU" dirty="0">
                <a:ln>
                  <a:solidFill>
                    <a:srgbClr val="000000"/>
                  </a:solidFill>
                </a:ln>
              </a:rPr>
              <a:t/>
            </a:r>
            <a:br>
              <a:rPr lang="ru-RU" dirty="0">
                <a:ln>
                  <a:solidFill>
                    <a:srgbClr val="000000"/>
                  </a:solidFill>
                </a:ln>
              </a:rPr>
            </a:br>
            <a:endParaRPr lang="ru-RU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Земные:                                2 Внеземные</a:t>
            </a:r>
          </a:p>
          <a:p>
            <a:r>
              <a:rPr lang="ru-RU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1.1 Е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стественные:</a:t>
            </a:r>
          </a:p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1.1.1 Континентальные</a:t>
            </a:r>
          </a:p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1.1.2 Морские</a:t>
            </a:r>
          </a:p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1.2 Искусственные:</a:t>
            </a:r>
          </a:p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1.2.1 Радиоактивные </a:t>
            </a:r>
          </a:p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1.2.2 Нерадиоактивные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hina-environment-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Нерадиоактивные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846043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articles_item_124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204864"/>
            <a:ext cx="2746648" cy="796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1440160"/>
          </a:xfrm>
        </p:spPr>
        <p:txBody>
          <a:bodyPr>
            <a:normAutofit lnSpcReduction="10000"/>
          </a:bodyPr>
          <a:lstStyle/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нормальных условиях в крови человека находится в среднем 0,5 % </a:t>
            </a:r>
            <a:r>
              <a:rPr lang="be-BY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карбоксигемоглобина.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F:\622375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024336" cy="2448272"/>
          </a:xfrm>
          <a:prstGeom prst="rect">
            <a:avLst/>
          </a:prstGeom>
          <a:noFill/>
        </p:spPr>
      </p:pic>
      <p:pic>
        <p:nvPicPr>
          <p:cNvPr id="4099" name="Picture 3" descr="F: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024336" cy="2475565"/>
          </a:xfrm>
          <a:prstGeom prst="rect">
            <a:avLst/>
          </a:prstGeom>
          <a:noFill/>
        </p:spPr>
      </p:pic>
      <p:pic>
        <p:nvPicPr>
          <p:cNvPr id="4100" name="Picture 4" descr="F: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068960"/>
            <a:ext cx="3816424" cy="3240360"/>
          </a:xfrm>
          <a:prstGeom prst="rect">
            <a:avLst/>
          </a:prstGeom>
          <a:noFill/>
        </p:spPr>
      </p:pic>
      <p:pic>
        <p:nvPicPr>
          <p:cNvPr id="4101" name="Picture 5" descr="F:\загруженное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78904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up-blue-sky-16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708920"/>
            <a:ext cx="3754760" cy="3672408"/>
          </a:xfrm>
        </p:spPr>
        <p:txBody>
          <a:bodyPr/>
          <a:lstStyle/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километре пути легковой автомобиль выделяет около 10 г окислов азота. 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F:\c47737f8aa9b04e4f649cad9a1df1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077155" cy="1800200"/>
          </a:xfrm>
          <a:prstGeom prst="rect">
            <a:avLst/>
          </a:prstGeom>
          <a:noFill/>
        </p:spPr>
      </p:pic>
      <p:pic>
        <p:nvPicPr>
          <p:cNvPr id="5124" name="Picture 4" descr="F:\add_06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836712"/>
            <a:ext cx="2088232" cy="1812702"/>
          </a:xfrm>
          <a:prstGeom prst="rect">
            <a:avLst/>
          </a:prstGeom>
          <a:noFill/>
        </p:spPr>
      </p:pic>
      <p:pic>
        <p:nvPicPr>
          <p:cNvPr id="5125" name="Picture 5" descr="F:\загруженное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4"/>
            <a:ext cx="2232248" cy="304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загруженное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3466728" cy="4637111"/>
          </a:xfrm>
        </p:spPr>
        <p:txBody>
          <a:bodyPr>
            <a:normAutofit fontScale="92500" lnSpcReduction="10000"/>
          </a:bodyPr>
          <a:lstStyle/>
          <a:p>
            <a:r>
              <a:rPr lang="be-BY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 л бензина может содержаться около 1 г тетраэтилсвинца, который разрушается и выбрасывается в виде соединений свинца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F:\1308424248_svine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2664296" cy="2664296"/>
          </a:xfrm>
          <a:prstGeom prst="rect">
            <a:avLst/>
          </a:prstGeom>
          <a:noFill/>
        </p:spPr>
      </p:pic>
      <p:pic>
        <p:nvPicPr>
          <p:cNvPr id="6148" name="Picture 4" descr="F: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2204864"/>
            <a:ext cx="1701130" cy="1890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be-BY" sz="4000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be-BY" sz="4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горения и сжигания особенно твердого и жидкого топлива представляет особую опасность для атмосферы.</a:t>
            </a:r>
            <a:endParaRPr lang="ru-RU" sz="4000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3000" b="1" dirty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опасными для всего населения </a:t>
            </a:r>
            <a:r>
              <a:rPr lang="be-BY" sz="3000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загрязнителями являются:</a:t>
            </a:r>
            <a:endParaRPr lang="ru-RU" sz="3000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656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Дым  </a:t>
            </a:r>
            <a:r>
              <a:rPr lang="ru-RU" dirty="0" smtClean="0"/>
              <a:t>                             </a:t>
            </a:r>
            <a:r>
              <a:rPr lang="ru-RU" b="1" dirty="0" smtClean="0">
                <a:ln>
                  <a:solidFill>
                    <a:srgbClr val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Сернистый газ  </a:t>
            </a:r>
            <a:endParaRPr lang="ru-RU" b="1" dirty="0">
              <a:ln>
                <a:solidFill>
                  <a:srgbClr val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F:\fü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48472" cy="3364974"/>
          </a:xfrm>
          <a:prstGeom prst="rect">
            <a:avLst/>
          </a:prstGeom>
          <a:noFill/>
        </p:spPr>
      </p:pic>
      <p:pic>
        <p:nvPicPr>
          <p:cNvPr id="8195" name="Picture 3" descr="F: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32048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05878"/>
      </a:dk1>
      <a:lt1>
        <a:srgbClr val="005878"/>
      </a:lt1>
      <a:dk2>
        <a:srgbClr val="00B0F0"/>
      </a:dk2>
      <a:lt2>
        <a:srgbClr val="00B0F0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27F8F3-200B-4C47-9C2A-F82CED198AEF}"/>
</file>

<file path=customXml/itemProps2.xml><?xml version="1.0" encoding="utf-8"?>
<ds:datastoreItem xmlns:ds="http://schemas.openxmlformats.org/officeDocument/2006/customXml" ds:itemID="{7DD6113B-F08E-42E5-98EB-B9ECA2056039}"/>
</file>

<file path=customXml/itemProps3.xml><?xml version="1.0" encoding="utf-8"?>
<ds:datastoreItem xmlns:ds="http://schemas.openxmlformats.org/officeDocument/2006/customXml" ds:itemID="{CCC8932B-67F0-48B1-A4F7-52322D4040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149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Классификация и основные характеристики выбросов при сжигании топлива, их влияние на ОС и здоровье человека</vt:lpstr>
      <vt:lpstr>В атмосферный воздух ежегодно выбрасывается: </vt:lpstr>
      <vt:lpstr>Атмосферные загрязнения разделяются на 2 группы: </vt:lpstr>
      <vt:lpstr>Нерадиоактивные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опасными для всего населения загрязнителями являются:</vt:lpstr>
      <vt:lpstr>Результат загрязнения атмосферы 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Olga Degtyareva</cp:lastModifiedBy>
  <cp:revision>9</cp:revision>
  <dcterms:created xsi:type="dcterms:W3CDTF">2014-04-22T22:14:01Z</dcterms:created>
  <dcterms:modified xsi:type="dcterms:W3CDTF">2014-06-04T09:18:39Z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