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5796C-6385-41D0-91AA-FE487FBC20B9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4022-9037-4F92-9F6F-924283B4A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E4022-9037-4F92-9F6F-924283B4A3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71D0BA-B546-495C-8EE1-0E3BE07712C6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A7736C-6308-4B40-9FE3-9BA45D650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500042"/>
            <a:ext cx="6357950" cy="3786214"/>
          </a:xfrm>
        </p:spPr>
        <p:txBody>
          <a:bodyPr/>
          <a:lstStyle/>
          <a:p>
            <a:r>
              <a:rPr lang="ru-RU" sz="5400" dirty="0" smtClean="0"/>
              <a:t>Ветровая энергетика в Беларуси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354442" y="4641112"/>
            <a:ext cx="2432004" cy="145210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06867f1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718469" cy="5796604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500306"/>
            <a:ext cx="6255488" cy="1392981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214810" y="4857760"/>
            <a:ext cx="3286148" cy="15001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Сила ветра велика, и почему бы её не использовать?</a:t>
            </a:r>
            <a:endParaRPr lang="ru-RU" sz="2800" dirty="0"/>
          </a:p>
        </p:txBody>
      </p:sp>
      <p:pic>
        <p:nvPicPr>
          <p:cNvPr id="5" name="Содержимое 4" descr="gallery_992_111_631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4286248" cy="4714908"/>
          </a:xfrm>
        </p:spPr>
      </p:pic>
      <p:pic>
        <p:nvPicPr>
          <p:cNvPr id="8" name="Содержимое 7" descr="wtor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1500174"/>
            <a:ext cx="4714908" cy="4357718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50006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Карта ветровых ресурсов мира</a:t>
            </a:r>
            <a:endParaRPr lang="ru-RU" sz="2600" dirty="0"/>
          </a:p>
        </p:txBody>
      </p:sp>
      <p:pic>
        <p:nvPicPr>
          <p:cNvPr id="4" name="Содержимое 3" descr="world_map_ru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8858312" cy="557214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75177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2008 году ветроэнергетические установки обеспечили производство около 20% всей электроэнергии Дании, более 11% в Португалии и Испании, 9% в Ирландии и почти 7% в Германии, более 4% всей электроэнергии Европейского союза (ЕС) и почти 2% в США (МЭА Энергия ветра, 2009).</a:t>
            </a:r>
            <a:endParaRPr lang="ru-RU" sz="2400" dirty="0"/>
          </a:p>
        </p:txBody>
      </p:sp>
      <p:pic>
        <p:nvPicPr>
          <p:cNvPr id="4" name="Содержимое 3" descr="516166050_648eb105d6-e13541283188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3071810"/>
            <a:ext cx="5857916" cy="3643338"/>
          </a:xfrm>
          <a:scene3d>
            <a:camera prst="perspectiveAbove"/>
            <a:lightRig rig="threePt" dir="t"/>
          </a:scene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Ветровые турбины</a:t>
            </a:r>
            <a:endParaRPr lang="ru-RU" dirty="0"/>
          </a:p>
        </p:txBody>
      </p:sp>
      <p:pic>
        <p:nvPicPr>
          <p:cNvPr id="5" name="Содержимое 4" descr="54771_1cf36a30b0147c792cf7755151708b56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4429124" cy="4500594"/>
          </a:xfrm>
        </p:spPr>
      </p:pic>
      <p:pic>
        <p:nvPicPr>
          <p:cNvPr id="6" name="Содержимое 5" descr="1335716322_215530-630x3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2682" y="2000240"/>
            <a:ext cx="4174834" cy="4071966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ВВТ </a:t>
            </a:r>
            <a:r>
              <a:rPr lang="ru-RU" dirty="0" err="1" smtClean="0"/>
              <a:t>Савониуса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rotor_ru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58046"/>
            <a:ext cx="6548465" cy="579995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vonius_ru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7858180" cy="607223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Коэффииент</a:t>
            </a:r>
            <a:r>
              <a:rPr lang="ru-RU" dirty="0" smtClean="0"/>
              <a:t> окружности скорости турбины</a:t>
            </a:r>
            <a:endParaRPr lang="ru-RU" dirty="0"/>
          </a:p>
        </p:txBody>
      </p:sp>
      <p:pic>
        <p:nvPicPr>
          <p:cNvPr id="4" name="Содержимое 3" descr="turbine_efficiency_ru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588"/>
            <a:ext cx="6750016" cy="528641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aspredelenie_skorosti_vetra_v_Belarus_60_-m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7929618" cy="5715016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50D030-FD2C-4482-8841-530C260D6FBB}"/>
</file>

<file path=customXml/itemProps2.xml><?xml version="1.0" encoding="utf-8"?>
<ds:datastoreItem xmlns:ds="http://schemas.openxmlformats.org/officeDocument/2006/customXml" ds:itemID="{42AF5A27-3C5D-4515-A900-F36EAF10CCB9}"/>
</file>

<file path=customXml/itemProps3.xml><?xml version="1.0" encoding="utf-8"?>
<ds:datastoreItem xmlns:ds="http://schemas.openxmlformats.org/officeDocument/2006/customXml" ds:itemID="{C351682A-E609-4DAB-869A-489AE718ACC8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</TotalTime>
  <Words>86</Words>
  <Application>Microsoft Office PowerPoint</Application>
  <PresentationFormat>Экран (4:3)</PresentationFormat>
  <Paragraphs>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Ветровая энергетика в Беларуси</vt:lpstr>
      <vt:lpstr>Сила ветра велика, и почему бы её не использовать?</vt:lpstr>
      <vt:lpstr>Карта ветровых ресурсов мира</vt:lpstr>
      <vt:lpstr>В 2008 году ветроэнергетические установки обеспечили производство около 20% всей электроэнергии Дании, более 11% в Португалии и Испании, 9% в Ирландии и почти 7% в Германии, более 4% всей электроэнергии Европейского союза (ЕС) и почти 2% в США (МЭА Энергия ветра, 2009).</vt:lpstr>
      <vt:lpstr>Ветровые турбины</vt:lpstr>
      <vt:lpstr>  ВВТ Савониуса </vt:lpstr>
      <vt:lpstr>Презентация PowerPoint</vt:lpstr>
      <vt:lpstr>Коэффииент окружности скорости турбины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Ветровая энергетика в Беларуси</dc:title>
  <dc:creator>User</dc:creator>
  <cp:lastModifiedBy>Olga Degtyareva</cp:lastModifiedBy>
  <cp:revision>8</cp:revision>
  <dcterms:created xsi:type="dcterms:W3CDTF">2014-02-25T16:07:23Z</dcterms:created>
  <dcterms:modified xsi:type="dcterms:W3CDTF">2014-06-04T09:30:34Z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