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82" r:id="rId8"/>
    <p:sldId id="279" r:id="rId9"/>
    <p:sldId id="281" r:id="rId10"/>
    <p:sldId id="280" r:id="rId11"/>
    <p:sldId id="284" r:id="rId12"/>
    <p:sldId id="283" r:id="rId13"/>
    <p:sldId id="285" r:id="rId14"/>
    <p:sldId id="288" r:id="rId15"/>
    <p:sldId id="286" r:id="rId16"/>
    <p:sldId id="287" r:id="rId17"/>
    <p:sldId id="291" r:id="rId18"/>
    <p:sldId id="289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1442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 имени Франциска Скорины»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Кафедра «Физиология человека и животных»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№3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ЧЕРЕПА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скелета головы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Строение костей мозгового отдела черепа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Строение костей лицевого отдела черепа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Внутреннее и наружное строение основания черепа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Височная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temporale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6000792" cy="50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Височная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temporale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378" y="1214422"/>
            <a:ext cx="63527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Височная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temporale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6761564" cy="515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Височная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temporale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5712945" cy="5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Верхняя челюсть, 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maxilla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27368"/>
            <a:ext cx="6077475" cy="49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Верхняя челюсть, </a:t>
            </a:r>
            <a:r>
              <a:rPr lang="en-US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maxilla</a:t>
            </a: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3671" y="1447800"/>
            <a:ext cx="642220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Нижняя челюсть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mandibula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0994" y="1214422"/>
            <a:ext cx="6544171" cy="50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Внутреннее основание черепа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basis </a:t>
            </a:r>
            <a:r>
              <a:rPr lang="en-US" sz="32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cranii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interna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5628" y="1142984"/>
            <a:ext cx="4221444" cy="545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Наружное основание черепа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basis </a:t>
            </a:r>
            <a:r>
              <a:rPr lang="en-US" sz="32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cranii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4357718" cy="5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5643602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 fontScale="32500" lnSpcReduction="20000"/>
          </a:bodyPr>
          <a:lstStyle/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человека. В 2-х томах. Том 1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Оникс 21 век, 2003. – 407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человека. В 2-х томах. Том 2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Оникс 21 век, 2003. – 389 с.    </a:t>
            </a:r>
          </a:p>
          <a:p>
            <a:pPr marL="596646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Фениш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Карманный атлас анатомии человека на основе Международной номенклатуры /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Фениш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Даубер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СПб.: Издательский дом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СПбМАПО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2004. - 464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Высшая школа, 1989. – 544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1 / Р. Д. Синельников. - М.: Медицина, 1990. - 545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2 / Р. Д. Синельников. - М.: Медицина, 1990. - 502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3 / Р. Д. Синельников. - М.: Медицина, 1990. - 472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49808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черепа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14488"/>
            <a:ext cx="6786610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непарные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затылочная кость,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клиновидная кость,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лобная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кость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решетчатая кость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височные кости,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теменные кости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6357982" cy="64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49808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Лицевой отдел черепа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14488"/>
            <a:ext cx="7000924" cy="4286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непарные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нижняя челюсть, 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сошник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подъязычная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парные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верхняя челюсть, 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носовая кость, 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скуловая кость, 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слезная кость, 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небная кость, 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нижняя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носовая раковина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785569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Затылочная кость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6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occipitale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3714776" cy="40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516" y="1142984"/>
            <a:ext cx="4555484" cy="38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Клиновидная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кость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6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sphenoidale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819048" cy="3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Лобная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frontale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[4]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069" y="1142984"/>
            <a:ext cx="805293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Теменная кость,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parietale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[5]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59899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1090A-CFE6-43E7-9F7F-2387B6568306}"/>
</file>

<file path=customXml/itemProps2.xml><?xml version="1.0" encoding="utf-8"?>
<ds:datastoreItem xmlns:ds="http://schemas.openxmlformats.org/officeDocument/2006/customXml" ds:itemID="{4D84A0F1-D586-4E28-947F-29ED5DF6D3F6}"/>
</file>

<file path=customXml/itemProps3.xml><?xml version="1.0" encoding="utf-8"?>
<ds:datastoreItem xmlns:ds="http://schemas.openxmlformats.org/officeDocument/2006/customXml" ds:itemID="{BA72E290-5A26-4428-B11E-EFE14A140D45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443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Министерство образования Республики Беларусь   Учреждение образования «Гомельский государственный университет имени Франциска Скорины»     Кафедра «Физиология человека и животных»</vt:lpstr>
      <vt:lpstr>Мозговой отдел черепа </vt:lpstr>
      <vt:lpstr>Слайд 3</vt:lpstr>
      <vt:lpstr>Лицевой отдел черепа </vt:lpstr>
      <vt:lpstr>Слайд 5</vt:lpstr>
      <vt:lpstr>Затылочная кость, os occipitale</vt:lpstr>
      <vt:lpstr>Клиновидная кость, os sphenoidale</vt:lpstr>
      <vt:lpstr>Лобная кость, os frontale [4]</vt:lpstr>
      <vt:lpstr>Теменная кость, os parietale [5]</vt:lpstr>
      <vt:lpstr>Височная кость, os temporale [5]</vt:lpstr>
      <vt:lpstr>Височная кость, os temporale [5]</vt:lpstr>
      <vt:lpstr>Височная кость, os temporale [5]</vt:lpstr>
      <vt:lpstr>Височная кость, os temporale [5]</vt:lpstr>
      <vt:lpstr>Верхняя челюсть, maxilla [5]</vt:lpstr>
      <vt:lpstr>Верхняя челюсть, maxilla [5]</vt:lpstr>
      <vt:lpstr>Нижняя челюсть, mandibula [5]</vt:lpstr>
      <vt:lpstr>Внутреннее основание черепа, basis cranii interna  [5]</vt:lpstr>
      <vt:lpstr>Наружное основание черепа, basis cranii externa [5]</vt:lpstr>
      <vt:lpstr>Список литературы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  Учреждение образования «Гомельский государственный университет имени Франциска Скорины»     Кафедра «Физиология человека и животных»</dc:title>
  <dc:creator>Дроздов Д.Н.</dc:creator>
  <cp:lastModifiedBy>Дроздов Д.Н.</cp:lastModifiedBy>
  <cp:revision>28</cp:revision>
  <dcterms:created xsi:type="dcterms:W3CDTF">2013-04-29T13:29:37Z</dcterms:created>
  <dcterms:modified xsi:type="dcterms:W3CDTF">2013-04-29T18:24:36Z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