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8B2652-5053-4E32-A19D-F225ADAB83CB}" type="datetimeFigureOut">
              <a:rPr lang="ru-RU" smtClean="0"/>
              <a:pPr/>
              <a:t>29.04.2013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A03CAD4-C34A-4319-91D0-C3382A030B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21442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образования Республики Беларусь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Учреждение образования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«Гомельский государственный университет имени Франциска Скорины»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 Кафедра «Физиология человека и животных»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7406640" cy="17526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ЛЕКЦИЯ №1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ВВЕДЕНИЕ В КУРС АНАТОМИИ ЧЕЛОВЕКА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 Предмет и задачи анатомии человека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2 История развития анатомии человека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 Понятия о частях тела, плоскостях и осях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071546"/>
            <a:ext cx="7498080" cy="114300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Анатомия человека (от греч. </a:t>
            </a:r>
            <a:r>
              <a:rPr lang="ru-RU" sz="2800" b="1" i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anatome</a:t>
            </a:r>
            <a:r>
              <a:rPr lang="ru-RU" sz="2800" b="1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– рассечение, расчленение) – это наука о формах и строении, происхождении и развитии человеческого организма, его систем и органов 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3071810"/>
            <a:ext cx="6429420" cy="2928958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направления: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топографическая анатомия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пластическая анатомия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возрастная анатомия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динамическая анатомия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сравнительная анатомия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78579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Междисциплинарная связь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2143116"/>
            <a:ext cx="7000924" cy="255270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антропология (от греч.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anthropos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человек);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гистология (от греч.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histos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ткань);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цитология (от греч.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ytus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клетка);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эмбриология (от греч.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embryon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зародыш).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Античный период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43050"/>
            <a:ext cx="7498080" cy="480060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Алкемона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Кратоны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который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в. до н. э.)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Гиппократ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460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370 до н. э.)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Платон (427 – 347 до н. э.)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Аристотель (384 – 322 до н. э.)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Герофила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(род.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300 до н. э.)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Эрасистрата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300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240 до н. э.)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Клавдий Гален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130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201)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Средние века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43050"/>
            <a:ext cx="7569518" cy="480060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Абу Али Ибн Сына, Авиценна (980 – 1037 гг.)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Леонардо да Винчи (1452 – 1519 гг. 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Андрей Везалий (1514 – 1564 гг.)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Фаллопий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(1523 – 1562 гг.)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Евстахий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(1510 – 1574 гг.)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Мальпиги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(1628 – 1694 гг.)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Уильям Гарвей (1578 – 1657 гг.)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Новое время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714488"/>
            <a:ext cx="6643734" cy="34099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Ч. Дарвина (1809 – 1882 гг.)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М. В. Ломоносов (1711 – 1765 гг.)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С. Г. Забелин (1735 – 1802 гг.)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 М.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Шумлянский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(1748 – 1795 гг.)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Н. И. Пирогов (1810 – 1881 гг.)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П. Ф. Лесгафт (1837 – 1909 гг.)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Анатомическая школа в Беларуси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Ж. Э.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Жилибер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(1741 – 1814 гг.)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Август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Бекю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(1769 – 1824 гг.)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Гомолицкий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(1791 – 1861 гг.)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Н. О.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Цибульский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(1854 – 1919 гг.)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Лебедкин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Д. 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Голуб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П. 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Лобко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Плоскости и оси тела человека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6394984" y="1214423"/>
            <a:ext cx="242670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500166" y="1571612"/>
            <a:ext cx="4922342" cy="450059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Сагиттальная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плоскость (6)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сагиттальная ось (5)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Фронтальная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плоскость (2)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вертикальная ось (1)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Горизонтальная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плоскость (3)</a:t>
            </a:r>
          </a:p>
          <a:p>
            <a:pPr>
              <a:buFontTx/>
              <a:buChar char="-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поперечная ось (4)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[1]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0"/>
            <a:ext cx="5643602" cy="7857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Список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литературы</a:t>
            </a:r>
            <a:endParaRPr lang="ru-RU" sz="28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785794"/>
            <a:ext cx="8143900" cy="5929330"/>
          </a:xfrm>
        </p:spPr>
        <p:txBody>
          <a:bodyPr>
            <a:normAutofit fontScale="32500" lnSpcReduction="20000"/>
          </a:bodyPr>
          <a:lstStyle/>
          <a:p>
            <a:pPr marL="596646" lvl="0" indent="-514350">
              <a:lnSpc>
                <a:spcPct val="120000"/>
              </a:lnSpc>
              <a:buClrTx/>
              <a:buFont typeface="+mj-lt"/>
              <a:buAutoNum type="arabicPeriod"/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М. Р. Анатомия человека. В 2-х томах. Том 1 / М. Р.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Г. Л.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Билич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- М.: Оникс 21 век, 2003. – 407 с.</a:t>
            </a:r>
          </a:p>
          <a:p>
            <a:pPr marL="596646" lvl="0" indent="-514350">
              <a:lnSpc>
                <a:spcPct val="120000"/>
              </a:lnSpc>
              <a:buClrTx/>
              <a:buFont typeface="+mj-lt"/>
              <a:buAutoNum type="arabicPeriod"/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М. Р. Анатомия человека. В 2-х томах. Том 2 / М. Р.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Г. Л.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Билич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- М.: Оникс 21 век, 2003. – 389 с.    </a:t>
            </a:r>
          </a:p>
          <a:p>
            <a:pPr marL="596646" indent="-514350">
              <a:lnSpc>
                <a:spcPct val="120000"/>
              </a:lnSpc>
              <a:buClrTx/>
              <a:buFont typeface="+mj-lt"/>
              <a:buAutoNum type="arabicPeriod"/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Фениш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Карманный атлас анатомии человека на основе Международной номенклатуры /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Фениш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В.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Даубер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- СПб.: Издательский дом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СПбМАПО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2004. - 464 с.</a:t>
            </a:r>
          </a:p>
          <a:p>
            <a:pPr marL="596646" lvl="0" indent="-514350">
              <a:lnSpc>
                <a:spcPct val="120000"/>
              </a:lnSpc>
              <a:buClrTx/>
              <a:buFont typeface="+mj-lt"/>
              <a:buAutoNum type="arabicPeriod"/>
            </a:pP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М. Р. Анатомия человека / М. Р.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Сапин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, Г. Л. </a:t>
            </a:r>
            <a:r>
              <a:rPr lang="ru-RU" sz="6400" dirty="0" err="1" smtClean="0">
                <a:latin typeface="Times New Roman" pitchFamily="18" charset="0"/>
                <a:cs typeface="Times New Roman" pitchFamily="18" charset="0"/>
              </a:rPr>
              <a:t>Билич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 - М.: Высшая школа, 1989. – 544 с.</a:t>
            </a:r>
          </a:p>
          <a:p>
            <a:pPr marL="596646" lvl="0" indent="-514350">
              <a:lnSpc>
                <a:spcPct val="120000"/>
              </a:lnSpc>
              <a:buClrTx/>
              <a:buFont typeface="+mj-lt"/>
              <a:buAutoNum type="arabicPeriod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Синельников, Р. Д. Атлас анатомии человека. В 3-х томах. Том 1 / Р. Д. Синельников. - М.: Медицина, 1990. - 545 с.</a:t>
            </a:r>
          </a:p>
          <a:p>
            <a:pPr marL="596646" lvl="0" indent="-514350">
              <a:lnSpc>
                <a:spcPct val="120000"/>
              </a:lnSpc>
              <a:buClrTx/>
              <a:buFont typeface="+mj-lt"/>
              <a:buAutoNum type="arabicPeriod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Синельников, Р. Д. Атлас анатомии человека. В 3-х томах. Том 2 / Р. Д. Синельников. - М.: Медицина, 1990. - 502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lvl="0" indent="-514350">
              <a:lnSpc>
                <a:spcPct val="120000"/>
              </a:lnSpc>
              <a:buClrTx/>
              <a:buFont typeface="+mj-lt"/>
              <a:buAutoNum type="arabicPeriod"/>
            </a:pPr>
            <a:r>
              <a:rPr lang="ru-RU" sz="6400" dirty="0" smtClean="0">
                <a:latin typeface="Times New Roman" pitchFamily="18" charset="0"/>
                <a:cs typeface="Times New Roman" pitchFamily="18" charset="0"/>
              </a:rPr>
              <a:t>Синельников, Р. Д. Атлас анатомии человека. В 3-х томах. Том 3 / Р. Д. Синельников. - М.: Медицина, 1990. - 472 с.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EE498BE5ADD1444AF39A1B46B481471" ma:contentTypeVersion="0" ma:contentTypeDescription="Создание документа." ma:contentTypeScope="" ma:versionID="ab17a891c3fea1077d9a88d2436d37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FE1C741-3667-482B-9E29-D6084FA94034}"/>
</file>

<file path=customXml/itemProps2.xml><?xml version="1.0" encoding="utf-8"?>
<ds:datastoreItem xmlns:ds="http://schemas.openxmlformats.org/officeDocument/2006/customXml" ds:itemID="{E00FD689-2412-49F9-B912-97193A3463E0}"/>
</file>

<file path=customXml/itemProps3.xml><?xml version="1.0" encoding="utf-8"?>
<ds:datastoreItem xmlns:ds="http://schemas.openxmlformats.org/officeDocument/2006/customXml" ds:itemID="{E22CC66F-6335-494C-8D37-CA535B73D720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</TotalTime>
  <Words>640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Министерство образования Республики Беларусь   Учреждение образования «Гомельский государственный университет имени Франциска Скорины»     Кафедра «Физиология человека и животных»</vt:lpstr>
      <vt:lpstr> Анатомия человека (от греч. anatome – рассечение, расчленение) – это наука о формах и строении, происхождении и развитии человеческого организма, его систем и органов </vt:lpstr>
      <vt:lpstr>Междисциплинарная связь</vt:lpstr>
      <vt:lpstr>Античный период</vt:lpstr>
      <vt:lpstr>Средние века</vt:lpstr>
      <vt:lpstr>Новое время</vt:lpstr>
      <vt:lpstr>Анатомическая школа в Беларуси</vt:lpstr>
      <vt:lpstr>Плоскости и оси тела человека</vt:lpstr>
      <vt:lpstr>Список литературы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Республики Беларусь   Учреждение образования «Гомельский государственный университет имени Франциска Скорины»     Кафедра «Физиология человека и животных»</dc:title>
  <dc:creator>Дроздов Д.Н.</dc:creator>
  <cp:lastModifiedBy>Дроздов Д.Н.</cp:lastModifiedBy>
  <cp:revision>11</cp:revision>
  <dcterms:created xsi:type="dcterms:W3CDTF">2013-04-29T13:29:37Z</dcterms:created>
  <dcterms:modified xsi:type="dcterms:W3CDTF">2013-04-29T16:35:39Z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0x0101002EE498BE5ADD1444AF39A1B46B481471</vt:lpwstr>
  </property>
</Properties>
</file>