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emf" ContentType="image/x-e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f" ContentType="image/tif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BF8F9E-94FC-4C12-A983-1242F1D91EC1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B9A149-4C5D-42E2-9DF0-436FB32D60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Методы  снижения  отрицательных  воздействий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пил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 работе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4208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Изучение методов снижения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отрицательных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воздействий пил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бензиномоторная пила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Stihl MS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360, учебные плакаты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87901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 ассистента кафедры  лесохозяйственных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 Колодий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Татьяны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Анатольевны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9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95232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040906" cy="2998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35730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Кожух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цепи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3543399"/>
            <a:ext cx="504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Футляр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бензопилы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Средства защиты при транспортировке бензопил</a:t>
            </a:r>
          </a:p>
        </p:txBody>
      </p:sp>
    </p:spTree>
    <p:extLst>
      <p:ext uri="{BB962C8B-B14F-4D97-AF65-F5344CB8AC3E}">
        <p14:creationId xmlns:p14="http://schemas.microsoft.com/office/powerpoint/2010/main" val="17642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с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84" y="712912"/>
            <a:ext cx="3292152" cy="37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ска_20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4880"/>
            <a:ext cx="3528392" cy="38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3784" y="5013176"/>
            <a:ext cx="782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Защитная каска с наушниками и щитком</a:t>
            </a:r>
          </a:p>
        </p:txBody>
      </p:sp>
    </p:spTree>
    <p:extLst>
      <p:ext uri="{BB962C8B-B14F-4D97-AF65-F5344CB8AC3E}">
        <p14:creationId xmlns:p14="http://schemas.microsoft.com/office/powerpoint/2010/main" val="23090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ре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66" y="332656"/>
            <a:ext cx="402530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азрез_200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0" y="2348880"/>
            <a:ext cx="4464498" cy="28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Разрез верхнего слоя защитной одежды</a:t>
            </a:r>
          </a:p>
        </p:txBody>
      </p:sp>
    </p:spTree>
    <p:extLst>
      <p:ext uri="{BB962C8B-B14F-4D97-AF65-F5344CB8AC3E}">
        <p14:creationId xmlns:p14="http://schemas.microsoft.com/office/powerpoint/2010/main" val="40115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пог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548680"/>
            <a:ext cx="46085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Защитная обувь</a:t>
            </a:r>
          </a:p>
        </p:txBody>
      </p:sp>
    </p:spTree>
    <p:extLst>
      <p:ext uri="{BB962C8B-B14F-4D97-AF65-F5344CB8AC3E}">
        <p14:creationId xmlns:p14="http://schemas.microsoft.com/office/powerpoint/2010/main" val="34562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чат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32656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Рукавицы</a:t>
            </a:r>
          </a:p>
        </p:txBody>
      </p:sp>
    </p:spTree>
    <p:extLst>
      <p:ext uri="{BB962C8B-B14F-4D97-AF65-F5344CB8AC3E}">
        <p14:creationId xmlns:p14="http://schemas.microsoft.com/office/powerpoint/2010/main" val="1910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76672"/>
            <a:ext cx="4320482" cy="446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Турбосистема очистки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2020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5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Ход работы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 Изучить активные средства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 Изучить влияние вибрации, шума 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загрязнения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 Изучить пассивные средства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 Изучить технические усовершенствования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зарубежных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моторных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29" y="476672"/>
            <a:ext cx="633670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76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Комбинированный рычаг переключения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699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2" y="703425"/>
            <a:ext cx="4456372" cy="349273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 bwMode="auto">
          <a:xfrm>
            <a:off x="5024914" y="678173"/>
            <a:ext cx="3723550" cy="3517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652" y="4725144"/>
            <a:ext cx="834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Раздельные рычаги переключения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5331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4664"/>
            <a:ext cx="446449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55892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Электрообогреваемые рукоятки</a:t>
            </a:r>
          </a:p>
        </p:txBody>
      </p:sp>
    </p:spTree>
    <p:extLst>
      <p:ext uri="{BB962C8B-B14F-4D97-AF65-F5344CB8AC3E}">
        <p14:creationId xmlns:p14="http://schemas.microsoft.com/office/powerpoint/2010/main" val="2592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33670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15719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– блокировка рычага управления дроссельной заслонкой;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 – переднее устройство для защиты рук (тормоз пильной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цепи); 3 – заднее устройство для защиты рук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Элементы защиты </a:t>
            </a:r>
          </a:p>
        </p:txBody>
      </p:sp>
    </p:spTree>
    <p:extLst>
      <p:ext uri="{BB962C8B-B14F-4D97-AF65-F5344CB8AC3E}">
        <p14:creationId xmlns:p14="http://schemas.microsoft.com/office/powerpoint/2010/main" val="3734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02" y="82004"/>
            <a:ext cx="3627698" cy="5219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30120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– устройство для защиты рук; 2 – рычаг; 3 – тормозной рычаг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тормозная лента; 5 – тормозная пружина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соединительный барабан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Схема тормоза пильной цепи</a:t>
            </a:r>
          </a:p>
        </p:txBody>
      </p:sp>
    </p:spTree>
    <p:extLst>
      <p:ext uri="{BB962C8B-B14F-4D97-AF65-F5344CB8AC3E}">
        <p14:creationId xmlns:p14="http://schemas.microsoft.com/office/powerpoint/2010/main" val="11238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3826"/>
            <a:ext cx="7344818" cy="5999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253" y="622745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Элементы антивибрационной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8635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2"/>
            <a:ext cx="5040560" cy="4896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3732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Улавливатель пильной цепи</a:t>
            </a:r>
          </a:p>
        </p:txBody>
      </p:sp>
    </p:spTree>
    <p:extLst>
      <p:ext uri="{BB962C8B-B14F-4D97-AF65-F5344CB8AC3E}">
        <p14:creationId xmlns:p14="http://schemas.microsoft.com/office/powerpoint/2010/main" val="14090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5A124-3E6C-4AE1-8D0E-0968EC5FEBFD}"/>
</file>

<file path=customXml/itemProps2.xml><?xml version="1.0" encoding="utf-8"?>
<ds:datastoreItem xmlns:ds="http://schemas.openxmlformats.org/officeDocument/2006/customXml" ds:itemID="{F3D96926-B7FD-47A4-8610-D18FF27B58D2}"/>
</file>

<file path=customXml/itemProps3.xml><?xml version="1.0" encoding="utf-8"?>
<ds:datastoreItem xmlns:ds="http://schemas.openxmlformats.org/officeDocument/2006/customXml" ds:itemID="{B08ABDBB-3BE7-4AD0-A9F4-2CF0FBB94355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178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Peter</dc:creator>
  <cp:lastModifiedBy>Peter</cp:lastModifiedBy>
  <cp:revision>10</cp:revision>
  <dcterms:created xsi:type="dcterms:W3CDTF">2013-03-29T14:40:45Z</dcterms:created>
  <dcterms:modified xsi:type="dcterms:W3CDTF">2013-03-29T15:22:46Z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