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5E5C07-AC49-4227-8C07-E2DAE88F2EB5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D55EC8-89E6-4919-9752-972E0DD02DD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Предлоги с определительным значением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Презентация 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усскому языку как иностранному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редназначена для иностранных студентов, изучающих русский язык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Составитель: Кушнарёва К.В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., ассистент кафедры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довузовской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подготовки и профориентации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806489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Предлог указывает на отличительные детали или черты предмета или действия:</a:t>
            </a:r>
          </a:p>
          <a:p>
            <a:pPr marL="342900" indent="-342900">
              <a:buAutoNum type="arabicPeriod"/>
            </a:pPr>
            <a:r>
              <a:rPr lang="ru-RU" sz="16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По принципу имеется – не имеется:</a:t>
            </a:r>
          </a:p>
          <a:p>
            <a:pPr marL="342900" indent="-342900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Рядом с мамой весело подпрыгивала девочка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хвостиком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./Рядом с мамой весело подпрыгивала девочка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хвостика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уже три года живёт в Беларуси и до сих пор говорит по-русски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акцентом.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Он уже три года живёт в Беларуси и уже давно говорит по-русски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акцента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дороге решительно двигалась женщина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шляпе.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По дороге решительно двигалась женщина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шляпы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Тренер призвал спортсменов играть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правилам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./Тренер позволил спортсменам играть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правил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Этот вопрос вполне можно было решить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согласию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./ Этот вопрос был решён судом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согласия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сторон.</a:t>
            </a:r>
          </a:p>
          <a:p>
            <a:pPr marL="342900" indent="-342900"/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По материалу, из которого сделан предмет:</a:t>
            </a:r>
          </a:p>
          <a:p>
            <a:pPr marL="342900" indent="-342900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Полевые цветы особенно выигрышно смотрятся в вазе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глины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её пальце сверкало необыкновенно красивое кольцо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белого золота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крупным топазом.</a:t>
            </a:r>
          </a:p>
          <a:p>
            <a:pPr marL="342900" indent="-342900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шляп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356992"/>
            <a:ext cx="1443667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3. По основе: </a:t>
            </a:r>
          </a:p>
          <a:p>
            <a:pPr marL="342900" indent="-342900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Моя бабушка очень гордилась тем, что у неё есть пальто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меху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 очень вкусно готовит пшённую кашу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молоке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4. По месту расположения, распространения или происхождения:</a:t>
            </a:r>
          </a:p>
          <a:p>
            <a:pPr marL="342900" indent="-342900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Моя сестра мечтает иметь домик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моря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Высокий мужчина интересовался стоимостью билета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Санкт-Петербурга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полезно пить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воду из минерального источника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Дашин неплохой аттестат портила только тройка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физике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Товарищ хвастался мне старинным медальоном, полученным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наследству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бабушки.</a:t>
            </a:r>
          </a:p>
          <a:p>
            <a:pPr marL="342900" indent="-342900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Дядя Ваня приходился Денису родственником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матери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домик у мор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149080"/>
            <a:ext cx="3194570" cy="24065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280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Предлог указывает на предназначение предмета или действия: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Доктор выписал больному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лекарство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гриппа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Мама отвезла малыша к врачу, который будет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лечить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его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гриппа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кухонной полке стоял ряд пустых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банок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варенье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очень долго выбирал в магазине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подарок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друга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Предлог указывает на происхождение предмета, явления или действия: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открытого окна в комнату доносился 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шум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автомобилей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почувствовали</a:t>
            </a:r>
            <a:r>
              <a:rPr lang="ru-RU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вибрацию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прошедшего рядом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поезда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лекарст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700808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809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Предлог указывает на количественные показатели:</a:t>
            </a:r>
          </a:p>
          <a:p>
            <a:pPr marL="342900" indent="-342900">
              <a:buAutoNum type="arabicPeriod"/>
            </a:pPr>
            <a:r>
              <a:rPr lang="ru-RU" sz="20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Предельно допустимый уровень:</a:t>
            </a:r>
          </a:p>
          <a:p>
            <a:pPr marL="342900" indent="-342900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Мой друг признался мне, что </a:t>
            </a:r>
            <a:r>
              <a:rPr lang="ru-RU" sz="2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влюбился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уши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свою соседку по парте.</a:t>
            </a:r>
          </a:p>
          <a:p>
            <a:pPr marL="342900" indent="-342900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Соседи по комнате в общежитии </a:t>
            </a:r>
            <a:r>
              <a:rPr lang="ru-RU" sz="2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надоели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мне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смерти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Приблизительный размер:</a:t>
            </a:r>
          </a:p>
          <a:p>
            <a:pPr marL="342900" indent="-342900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детстве мне нравилась сказка про </a:t>
            </a:r>
            <a:r>
              <a:rPr lang="ru-RU" sz="2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мужичка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ноготок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Красоту её лица по-особенному подчёркивала </a:t>
            </a:r>
            <a:r>
              <a:rPr lang="ru-RU" sz="2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родинка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горошину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мужичек с ногот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861048"/>
            <a:ext cx="3138054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Предлог указывает на отличительную деталь, которая расположена над предметом или в верхней его части: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синей глади воды красиво двигалась</a:t>
            </a:r>
            <a:r>
              <a:rPr lang="ru-RU" sz="2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лодка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белым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парусом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ресторане подали </a:t>
            </a:r>
            <a:r>
              <a:rPr lang="ru-RU" sz="2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мясо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соусом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Предлог указывает на общепринятое или условное обозначение предмета: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 раздражал Машу мальчик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имени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Дима из соседнего дома.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Главной любимицей в семье была кошка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кличке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Даша.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Особенной грацией отличаются животные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семейства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кошачьих.</a:t>
            </a:r>
          </a:p>
          <a:p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коша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3481" y="4293096"/>
            <a:ext cx="3754703" cy="21026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При описании одежды, обуви или головного убора употребляется конструкция с предлогом </a:t>
            </a:r>
            <a:r>
              <a:rPr lang="ru-RU" sz="20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Она хорошо смотрелась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вечернем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платье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тёмно-зелёного бархата.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При указании на детали одежды или черты внешности используется предлог</a:t>
            </a:r>
            <a:r>
              <a:rPr lang="ru-RU" sz="2000" b="1" i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Платья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перьями и стразами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всегда казались ей слишком вызывающими и нелепыми.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Её лицо по-особому украшали крупные локоны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проседью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страз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429000"/>
            <a:ext cx="2009775" cy="2276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    Если вещество покрывает предмет частично или смешивается с ним, употребляется предлог </a:t>
            </a:r>
            <a:r>
              <a:rPr lang="ru-RU" sz="2000" b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+ творительный </a:t>
            </a:r>
            <a:r>
              <a:rPr lang="ru-RU" sz="2000" dirty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адеж: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детстве я очень любил кашу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маслом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стола свисает скатерть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бахромой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    Если вещество окружает предмет со всех сторон, употребляется предлог </a:t>
            </a:r>
            <a:r>
              <a:rPr lang="ru-RU" sz="2000" b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+ предложный падеж: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Малыши весело сверкали глазками из-за стола, корча свои личики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шоколаде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   При указании на особенности рисунка также используется предлог </a:t>
            </a:r>
            <a:r>
              <a:rPr lang="ru-RU" sz="2000" b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+ винительный падеж: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Почти никогда не выходит из моды одежда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горошек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гороше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861048"/>
            <a:ext cx="2376264" cy="23930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    Предлог </a:t>
            </a:r>
            <a:r>
              <a:rPr lang="ru-RU" sz="2000" b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употребляется, если речь идёт о преграде на пути нежелательного предмета или явления, то есть если их действие останавливается: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 аптеке нужно было обязательно купить лекарство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насморка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   Предлог </a:t>
            </a:r>
            <a:r>
              <a:rPr lang="ru-RU" sz="2000" b="1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против</a:t>
            </a:r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употребляется, если происходит борьба с ними, то есть присутствует  обратное движение (противодействие) в их сторону: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 лома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 приёма (пословица).</a:t>
            </a:r>
          </a:p>
          <a:p>
            <a:r>
              <a:rPr lang="ru-RU" sz="2000" dirty="0" smtClean="0">
                <a:solidFill>
                  <a:srgbClr val="4C0000"/>
                </a:solidFill>
                <a:latin typeface="Times New Roman" pitchFamily="18" charset="0"/>
                <a:cs typeface="Times New Roman" pitchFamily="18" charset="0"/>
              </a:rPr>
              <a:t>    В ряде случаев возможно употребление обоих предлогов: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Лекарство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(против) аллергии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лекарств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753731"/>
            <a:ext cx="3187055" cy="238721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61F0814-2E16-4AAE-9BDE-D5ECE35D780E}"/>
</file>

<file path=customXml/itemProps2.xml><?xml version="1.0" encoding="utf-8"?>
<ds:datastoreItem xmlns:ds="http://schemas.openxmlformats.org/officeDocument/2006/customXml" ds:itemID="{4080CC13-82A8-4384-AB47-3CB0372F46D2}"/>
</file>

<file path=customXml/itemProps3.xml><?xml version="1.0" encoding="utf-8"?>
<ds:datastoreItem xmlns:ds="http://schemas.openxmlformats.org/officeDocument/2006/customXml" ds:itemID="{C088EBB4-0622-4532-A312-70A554F61EA5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708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Предлоги с определительным значением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Предлоги с определительным значением</dc:title>
  <dc:creator>Пользователь Windows</dc:creator>
  <cp:lastModifiedBy>Пользователь Windows</cp:lastModifiedBy>
  <cp:revision>21</cp:revision>
  <dcterms:created xsi:type="dcterms:W3CDTF">2015-04-06T17:40:41Z</dcterms:created>
  <dcterms:modified xsi:type="dcterms:W3CDTF">2015-04-10T18:36:37Z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