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customXml" Target="../customXml/item3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53FF474-954A-463B-AFDC-9751CC1817E9}" type="datetimeFigureOut">
              <a:rPr lang="ru-RU" smtClean="0"/>
              <a:t>07.04.2014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7EADDF-9891-4888-8B0A-939A7BE5E78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Выражение условия в сложном предложении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38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ЕСЛИ…, (ТО)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у меня будет время, я обязательно приду к тебе</a:t>
                      </a:r>
                      <a:r>
                        <a:rPr lang="ru-RU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(однократное действие). Если ему нравилась какая-либо книга, но всегда покупал её (многократное действие).</a:t>
                      </a:r>
                    </a:p>
                    <a:p>
                      <a:endParaRPr lang="ru-RU" sz="160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переводчик хочет хорошо переводить, ему необходимо знать не только язык, но и культуру и историю страны.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Условие, от которого зависит реализация события, заключается в придаточной части.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Выражение реального условия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454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ЕСЛИ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хочешь посмеяться,</a:t>
                      </a:r>
                      <a:r>
                        <a:rPr lang="ru-RU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сходи на этот фильм.</a:t>
                      </a:r>
                    </a:p>
                    <a:p>
                      <a:r>
                        <a:rPr lang="ru-RU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будешь звонить Анне, передай ей от меня привет. 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Потенциальное условие указывает на отнесённость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действия придаточного предложения к будущему.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ИНФИНИТИВ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 главной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части возможны частицы 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то, тогда, тут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Выучить</a:t>
                      </a:r>
                      <a:r>
                        <a:rPr lang="ru-RU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бы французский язык, и можно читать Стендаля в подлиннике. Заниматься бы спортом регулярно, тогда можно и о здоровье не беспокоиться. Очень приятно общаться с людьми, если у вас общие интересы.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БЫ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Как хорошо было бы, если бы мы вместе поехали</a:t>
                      </a:r>
                      <a:r>
                        <a:rPr lang="ru-RU" sz="16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Лондон!</a:t>
                      </a:r>
                      <a:endParaRPr lang="ru-RU" sz="16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главном предложении может быть оценка.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Выражение потенциального условия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229600" cy="384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БЫ +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прош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вр</a:t>
                      </a:r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., … БЫ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бы я знал, что ты болен, я бы обязательно пришёл к тебе (я не знал, что ты болен,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поэтому я не приходил к тебе</a:t>
                      </a:r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).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на нереальное условие, на ситуацию, которая могла реализоваться, но не реализовалась в прошлом и не реализуется в будущем.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БЫ НЕ + именительный падеж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Если бы не абсолютная уверенность в себе, они никогда не победили бы в этих трудных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соревнованиях.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Существительное в именительном падеже указывает на то, что помогает или мешает выполнить действие.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Выражение ирреального условия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11560" y="2708920"/>
          <a:ext cx="8136903" cy="3240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2301"/>
                <a:gridCol w="2712301"/>
                <a:gridCol w="2712301"/>
              </a:tblGrid>
              <a:tr h="452287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выражения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Примеры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Комментарии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78807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ЛИ, … ЛИ</a:t>
                      </a: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БЕЗ СОЮЗА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Хорошо ли, плохо ли</a:t>
                      </a:r>
                      <a:r>
                        <a:rPr lang="ru-RU" sz="1800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он был готов к экзамену, он всегда шёл отвечать первым.</a:t>
                      </a:r>
                    </a:p>
                    <a:p>
                      <a:endParaRPr lang="ru-RU" sz="1800" i="1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i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i="1" dirty="0" smtClean="0">
                          <a:latin typeface="Times New Roman" pitchFamily="18" charset="0"/>
                          <a:cs typeface="Times New Roman" pitchFamily="18" charset="0"/>
                        </a:rPr>
                        <a:t>Тише едешь – дальше будешь.</a:t>
                      </a:r>
                      <a:endParaRPr lang="ru-RU" sz="1800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Указывает на выполнение действия при любом условии.</a:t>
                      </a: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 основном, в пословицах и поговорках.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Условные предложения с императивной частью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выражение реального условия</a:t>
            </a:r>
            <a:r>
              <a:rPr lang="ru-RU" sz="3600" dirty="0" smtClean="0"/>
              <a:t/>
            </a:r>
            <a:br>
              <a:rPr lang="ru-RU" sz="3600" dirty="0" smtClean="0"/>
            </a:b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ИМПЕРАТИВ +</a:t>
            </a:r>
          </a:p>
          <a:p>
            <a:r>
              <a:rPr lang="ru-RU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Купи он билеты, мы пошли бы в кино.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ПРОШЕДШЕЕ ВРЕМЯ + БЫ</a:t>
            </a:r>
          </a:p>
          <a:p>
            <a:r>
              <a:rPr lang="ru-RU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Скажи она мне об этом, я бы обязательно помогла ей.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 + ИМПЕРАТИВ</a:t>
            </a:r>
          </a:p>
          <a:p>
            <a:r>
              <a:rPr lang="ru-RU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Не объясни вы мне, где этот магазин, я бы не нашёл его.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ЕЩЁ +</a:t>
            </a:r>
          </a:p>
          <a:p>
            <a:r>
              <a:rPr lang="ru-RU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Ещё несколько минут, и она упала бы от слабости.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ОБОЗНАЧЕНИЕ ВРЕМЕНИ + ПРОШЕДШЕЕ ВРЕМЯ</a:t>
            </a:r>
          </a:p>
          <a:p>
            <a:r>
              <a:rPr lang="ru-RU" sz="2400" i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Ещё чуть-чуть, и мы бы ушли.</a:t>
            </a:r>
            <a:endParaRPr lang="ru-RU" sz="2400" i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Условные предложения с императивной частью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выражение нереального условия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332656"/>
            <a:ext cx="835292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     В предложениях повторяющегося реального условия отношения обусловленности иногда выражаются союзом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Этот союз повторяется в предложении, так как он используется при наличии нескольких вариантов условия. Обычно союз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ставится после сказуемого. В этом же предложении может быть использован и союз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Знает ли он ответ, уверен ли в том, что прав или колеблется, он никогда не отвечает не подумав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Устал ли Глеб, был ли занят, или могло не быть ничего интересного, но он каждый день делал записи в своём дневнике.</a:t>
            </a:r>
          </a:p>
          <a:p>
            <a:r>
              <a:rPr lang="ru-RU" sz="2000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Делал ли Яков Григорьевич сложнейшую операцию, проводил ли консультацию для своих бывших больных, ассистировал ли своим ученикам во время их первой операции, или читал в праздники свои любимые стихи, но во всех этих делах была видна любовь к находящемуся рядом и ирония к самому себе.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378601C765F2DB4D832BA86FE76CDD2C" ma:contentTypeVersion="0" ma:contentTypeDescription="Создание документа." ma:contentTypeScope="" ma:versionID="fdbc2b929c05273eee0c3ce94c5d817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8083B08-D93B-4DDC-A730-06B1D2B22FF4}"/>
</file>

<file path=customXml/itemProps2.xml><?xml version="1.0" encoding="utf-8"?>
<ds:datastoreItem xmlns:ds="http://schemas.openxmlformats.org/officeDocument/2006/customXml" ds:itemID="{3A285A07-4C03-4114-AAEB-711BC5378B88}"/>
</file>

<file path=customXml/itemProps3.xml><?xml version="1.0" encoding="utf-8"?>
<ds:datastoreItem xmlns:ds="http://schemas.openxmlformats.org/officeDocument/2006/customXml" ds:itemID="{4784AD59-743E-445A-8577-4A34A35BFE47}"/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53</TotalTime>
  <Words>572</Words>
  <Application>Microsoft Office PowerPoint</Application>
  <PresentationFormat>Экран (4:3)</PresentationFormat>
  <Paragraphs>69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Открытая</vt:lpstr>
      <vt:lpstr>Выражение условия в сложном предложении</vt:lpstr>
      <vt:lpstr>Выражение реального условия</vt:lpstr>
      <vt:lpstr>Выражение потенциального условия</vt:lpstr>
      <vt:lpstr>Выражение ирреального условия</vt:lpstr>
      <vt:lpstr>Условные предложения с императивной частью выражение реального условия </vt:lpstr>
      <vt:lpstr>Условные предложения с императивной частью выражение нереального условия </vt:lpstr>
      <vt:lpstr>Слайд 7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Выражение условия в сложном предложении</dc:title>
  <dc:creator>Пользователь Windows</dc:creator>
  <cp:lastModifiedBy>Пользователь Windows</cp:lastModifiedBy>
  <cp:revision>6</cp:revision>
  <dcterms:created xsi:type="dcterms:W3CDTF">2014-04-07T20:48:51Z</dcterms:created>
  <dcterms:modified xsi:type="dcterms:W3CDTF">2014-04-07T21:42:03Z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0x010100378601C765F2DB4D832BA86FE76CDD2C</vt:lpwstr>
  </property>
</Properties>
</file>