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FF6E4-6BE5-43F7-BE5B-D920B5F767D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EC8FC-FBB5-41A6-9DE1-8D7E1E4AE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Выражение определительных отношений</a:t>
            </a:r>
            <a:endParaRPr lang="ru-RU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Определительные отношения в простом предложении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Определение: способы выражения, виды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– зависимое слово со значением признака в составе словосочетания . Определение характеризует качество, количество, свойство, принадлежность, содержание предмета, обозначенного существительным, и отвечает на вопросы: какой, какая, какое, какие.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Определения обычно выражаются полными прилагательными, причастиями, местоимениями-прилагательными, падежными формами существительных (с предлогами и без предлогов), а также инфинитивом.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Определения бывают согласованные и несогласованные. Согласованное определение согласуется с существительными в числе, роде и падеже и выражается прилагательными, причастиями, местоимениями и числительными: свежее молоко, исследуемая проблема, эта статья, двадцать шестая аудитория.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Несогласованные определения выражаются падежными формами существительных и числительных с предлогом и без предлога: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 с высшим образованием, дом в два этажа, литература по истории, кабинет географии, письмо маме.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Определение: порядок слов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в предложении есть несколько определений, то они располагаются в следующем порядке: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Согласованное определение ставится после неопределённого местоимения: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кое-что интересное, что-то непонятное, что-нибудь вкусное;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Притяжательные, неопределённые, указательные местоимения ставятся перед определением: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твоя новая книга, этот ужасный фильм, какой-то незнакомый человек;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Местоимения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весь, всякий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ставятся перед определением: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эти милые люди были так добры к девочке;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Определительное местоимение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ставится после указательного местоимения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этот, тот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 лет назад по телевидению показывали фильм «тот самый Мюнхгаузен»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Качественные или относительные определения имеют следующий порядок: определение с более широким признаком ставится первым: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величина + форма + цвет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большие круглые чёрные глаза; две интересные книги, три маленькие красивые яркие птички, невысокий трёхэтажный светло-коричневый дом;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состояние + цвет + назначение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старинное светлое платье, новое золотое кольцо, красивая голубая летняя сумка;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 + место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далёкий сибирский город;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+ принадлежность + назначение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Санкт-Петербургский государственный университет; районный военный комиссариат.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Обособление определений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Согласованное определение, которое стоит после существительного, может обособляться (отделяться от него запятой).  Обособленные определения более самостоятельны в предложении и выполняют дополнительные смысловые и стилистические функции.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Обязательное обособление определений: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если перед существительным уже есть одно определение, а определение, которое стоит после существительного, имеет: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дополнительное значение: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Зимний день, короткий и тёмный, быстро переходил в зимний вечер, долгий и мрачный;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полупредикативное или обстоятельственное значение: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Алёша, взволнованный, быстро ходил по комнате.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(Алёша был взволнован и быстро ходил по комнате.)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Мама, уставшая, легла отдохнуть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(мама устала, поэтому она легла отдохнуть);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если определения относятся к личным местоимениям (в любой позиции):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Она, здоровая и сильная, работала много и с удовольствием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Здоровые, молодые, энергичные, они занимались альпинизмом и горнолыжным спортом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если определение – краткое прилагательное или краткое причастие: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Выправлена и отпечатана, статья готова к отправке в редакцию журнала.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Остроумен и весел, он всегда был центром любой компании.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Обособляются также: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несогласованные определения при имени собственном или местоимении: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Настя, в новом серебристом костюме, была особенно хороша.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Они, с рюкзаками, лыжами и коньками, быстро бежали по перрону к своему вагону.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несогласованные определения (со значением характеристики) при нарицательном существительном: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кабинете, напротив окна, висел портрет хозяина дома, немолодого мужчины, с небольшой бородкой и грустным взглядом.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инфинитив (с пояснительным значением), если есть ещё и согласованное определение: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них была давняя мечта – уехать из города и поселиться в деревне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согласованного определения нет, то инфинитив в функции определения не обособляется: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поддерживали в дочери желание стать хирургом.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Определения, выраженные причастиями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предложении в функции определения выступают: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Одиночные причастия: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окна он видел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спешащих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(Каких людей он видел из окна?)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Причастный оборот: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актовом зале собрались студенты,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приехавшие в наш университет изучать русский язык.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Причастный оборот  выполняет в предложении ту же функцию, что и определительные предложения со словом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Причастный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оборот может стоять перед определяемым словом и после него: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Учебники, лежащие на столе, Максим принёс сегодня из библиотеки. Лежащие на столе учебники Максим принёс сегодня из библиотеки.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Причастный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оборот, который занимает позицию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определяемого слова, называется обособленным причастным оборотом и обособляется от этого слова запятыми: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хорошо знаю человека,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разговаривающего с моим отцом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=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хорошо знаю человека,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который разговаривает с моим отцом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(Какого человека я хорошо знаю?)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Причастный оборот в позиции перед определяемым словом – это необособленный причастный оборот, который не отделяется от этого слова запятой и не может быть трансформирован в сложное предложение с союзным словом который: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Открывшаяся вчера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выставка импрессионистов будет работать до конца месяца.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Отремонтированная отцом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машина теперь работает прекрасно.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5" y="476673"/>
            <a:ext cx="8136903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Причастия настоящего времени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характеризуют лицо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 или предмет по действию:</a:t>
            </a:r>
          </a:p>
          <a:p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а) в момент речи: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Девушка, сидящая в саду, читает книгу.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Студенты, разговаривающие с преподавателем,</a:t>
            </a:r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приехали из Австрии.</a:t>
            </a:r>
          </a:p>
          <a:p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Письмо, лежащее на столе, завтра будет отправлено в Москву. </a:t>
            </a:r>
          </a:p>
          <a:p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б) в настоящий период времени.(Глаголы могут быть в форме настоящего, прошедшего или будущего времени): </a:t>
            </a:r>
          </a:p>
          <a:p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студенты, занимающиеся в нашей группе, знают французский язык.</a:t>
            </a:r>
          </a:p>
          <a:p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Врач, работающий в этой больнице, сделал уникальную операцию.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Причастия прошедшего времени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характеризуют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 лицо или предмет по действию:</a:t>
            </a:r>
          </a:p>
          <a:p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а) совершённому ранее действия, выраженного глаголом в форме настоящего, прошедшего или будущего времени: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Песни, написанные этим композитором, исполняются многими певцами.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Декан поздравил студентов, поступивших в университет.</a:t>
            </a:r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б) совершённому позже действия, выраженного глаголом в форме прошедшего времени: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Купленные</a:t>
            </a:r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этом магазине сувениры делали (сделали) в одном небольшом волжском городе.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Причастия настоящего и прошедшего времени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характеризуют лицо или  предмет по действию независимо от времени глагола: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окне стоит небольшая ваза, сделанная из стекла. В комнате пахло цветами, стоящими в небольшой вазе.</a:t>
            </a:r>
          </a:p>
          <a:p>
            <a:r>
              <a:rPr lang="ru-RU" sz="1600" i="1" baseline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Одиночные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причастия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выполняют роль определения:</a:t>
            </a:r>
          </a:p>
          <a:p>
            <a:r>
              <a:rPr lang="ru-RU" sz="1600" i="1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комнату вбежал смеющийся ребёнок.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было место неописуемой красоты.</a:t>
            </a:r>
            <a:endParaRPr lang="ru-RU" sz="1600" i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Несогласованные определения, выраженные падежными формами без предлогов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Именительный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падеж числительного или существительного: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номер три, цена две тысячи рублей, мороз десять градусов, программа-максимум.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Родительный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падеж существительного со значением: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Предмета, которому принадлежит его часть: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глава романа, параграф статьи, дверца шкафа, руль машины, хвост собаки;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по назначению: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встреч, календарь игр, показ мод, режим ожидания, клуб моряков;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по наличию предмета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город памятников, страна гор, регион вечной мерзлоты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по отношению к другим предметам: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 университета, сотрудник фирмы, член команды, командующий войсками;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по причине: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радости, минута грусти, состояние невесомости, счастье материнства;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с разными характеристиками, оценками предмета с обязательной согласуемой формой прилагательного: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здания новой конструкции, люди среднего возраста, высокого роста, шар синего цвета;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Составляющих группу единиц: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студентов, отряд партизан, хор школьников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Периода времени: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хроника послевоенных лет, период Реформации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сочетаниях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имени кого/чего, памяти кого/чего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университет имени Ф.Скорины, концерт памяти В.Высоцкого;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Д.п.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цветы подруге, костюм сыну, молоко дедушке, фрукты больному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69128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 поясняет, раскрывает,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конкретизирует содержание существительного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+ В.п.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предметными или отвлечёнными именами, обозначающими содержание и повод эмоционального состояния):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 за детей, тревога за судьбу, гордость за сына, медаль «За отвагу», ответственность за жизнь;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+ В.п.: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доклад на тему, сообщение на тему;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+ Д.п.: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экзамен по грамматике, зачёт по биологии, тетрадь по русскому языку, учебник по физике, преподаватель по фонетике, договор по экономическому сотрудничеству, тоска по дому, чемпионат мира по хоккею, работа по реконструкции;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+ П.п.: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 о войне, стихи о природе, рассказ о моряках, передача о спорте, программа о музыке = музыкальная программа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+ В.п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(синонимично предложному падежу с предлогом о, имеет разговорный оттенок):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сказка про Ивана-царевича, фильм про пиратов.</a:t>
            </a:r>
            <a:b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характеризует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отношению, связям с другими лицами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 профессии, о национальности):</a:t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+ Д.п.: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товарищ по школе, сестра по отцу, врач по профессии, грек по национальности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+ П.п.: </a:t>
            </a:r>
            <a:r>
              <a:rPr lang="ru-RU" sz="17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значением сферы деятельности: опыт в работе, специалист в области менеджмента, новичок в журналистике, специалист в области живописи.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rgbClr val="1B1C11"/>
      </a:dk1>
      <a:lt1>
        <a:srgbClr val="B1A35A"/>
      </a:lt1>
      <a:dk2>
        <a:srgbClr val="BB2727"/>
      </a:dk2>
      <a:lt2>
        <a:srgbClr val="517E56"/>
      </a:lt2>
      <a:accent1>
        <a:srgbClr val="527D55"/>
      </a:accent1>
      <a:accent2>
        <a:srgbClr val="C6DAC8"/>
      </a:accent2>
      <a:accent3>
        <a:srgbClr val="66A7B8"/>
      </a:accent3>
      <a:accent4>
        <a:srgbClr val="EBE7D5"/>
      </a:accent4>
      <a:accent5>
        <a:srgbClr val="FFFF00"/>
      </a:accent5>
      <a:accent6>
        <a:srgbClr val="E99797"/>
      </a:accent6>
      <a:hlink>
        <a:srgbClr val="BB2727"/>
      </a:hlink>
      <a:folHlink>
        <a:srgbClr val="7C1A1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394F23D-BEFE-4212-94CD-B23F11F258F4}"/>
</file>

<file path=customXml/itemProps2.xml><?xml version="1.0" encoding="utf-8"?>
<ds:datastoreItem xmlns:ds="http://schemas.openxmlformats.org/officeDocument/2006/customXml" ds:itemID="{5B6C10C8-6A85-48DC-92CE-4134547964CA}"/>
</file>

<file path=customXml/itemProps3.xml><?xml version="1.0" encoding="utf-8"?>
<ds:datastoreItem xmlns:ds="http://schemas.openxmlformats.org/officeDocument/2006/customXml" ds:itemID="{F9014342-7F26-434B-A62B-74960B33B20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1289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Выражение определительных отношений</vt:lpstr>
      <vt:lpstr>Определение: способы выражения, виды</vt:lpstr>
      <vt:lpstr>Определение: порядок слов</vt:lpstr>
      <vt:lpstr>Обособление определений</vt:lpstr>
      <vt:lpstr>Обособляются также:</vt:lpstr>
      <vt:lpstr>Определения, выраженные причастиями</vt:lpstr>
      <vt:lpstr>Слайд 7</vt:lpstr>
      <vt:lpstr>Несогласованные определения, выраженные падежными формами без предлогов</vt:lpstr>
      <vt:lpstr>Определение  поясняет, раскрывает, конкретизирует содержание существительного: а) за + В.п. (с предметными или отвлечёнными именами, обозначающими содержание и повод эмоционального состояния): страх за детей, тревога за судьбу, гордость за сына, медаль «За отвагу», ответственность за жизнь; б)  на + В.п.: доклад на тему, сообщение на тему; в) по + Д.п.: экзамен по грамматике, зачёт по биологии, тетрадь по русскому языку, учебник по физике, преподаватель по фонетике, договор по экономическому сотрудничеству, тоска по дому, чемпионат мира по хоккею, работа по реконструкции; г) о + П.п.: роман о войне, стихи о природе, рассказ о моряках, передача о спорте, программа о музыке = музыкальная программа; д) про + В.п. (синонимично предложному падежу с предлогом о, имеет разговорный оттенок): сказка про Ивана-царевича, фильм про пиратов.  Определение характеризует по отношению, связям с другими лицами (о профессии, о национальности): а) по + Д.п.: товарищ по школе, сестра по отцу, врач по профессии, грек по национальности; б) в + П.п.: со значением сферы деятельности: опыт в работе, специалист в области менеджмента, новичок в журналистике, специалист в области живописи.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определительных отношений</dc:title>
  <dc:creator>Пользователь Windows</dc:creator>
  <cp:lastModifiedBy>Пользователь Windows</cp:lastModifiedBy>
  <cp:revision>17</cp:revision>
  <dcterms:created xsi:type="dcterms:W3CDTF">2014-08-18T08:16:28Z</dcterms:created>
  <dcterms:modified xsi:type="dcterms:W3CDTF">2014-08-19T09:38:26Z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