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259-EAC2-44E1-BB73-0E304B5893C1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FCE2-BC3E-4E06-9053-48ED04C93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259-EAC2-44E1-BB73-0E304B5893C1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FCE2-BC3E-4E06-9053-48ED04C93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259-EAC2-44E1-BB73-0E304B5893C1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FCE2-BC3E-4E06-9053-48ED04C93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259-EAC2-44E1-BB73-0E304B5893C1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FCE2-BC3E-4E06-9053-48ED04C93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259-EAC2-44E1-BB73-0E304B5893C1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FCE2-BC3E-4E06-9053-48ED04C93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259-EAC2-44E1-BB73-0E304B5893C1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FCE2-BC3E-4E06-9053-48ED04C93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259-EAC2-44E1-BB73-0E304B5893C1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FCE2-BC3E-4E06-9053-48ED04C93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259-EAC2-44E1-BB73-0E304B5893C1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FCE2-BC3E-4E06-9053-48ED04C93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259-EAC2-44E1-BB73-0E304B5893C1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FCE2-BC3E-4E06-9053-48ED04C93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259-EAC2-44E1-BB73-0E304B5893C1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FFCE2-BC3E-4E06-9053-48ED04C931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3D259-EAC2-44E1-BB73-0E304B5893C1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EFFCE2-BC3E-4E06-9053-48ED04C931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D3D259-EAC2-44E1-BB73-0E304B5893C1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EFFCE2-BC3E-4E06-9053-48ED04C9310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Выражение меры и степени в сложном предложении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Выражение меры и степени в сложном предложении . Общие сведения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Сложные предложения могут иметь значение качества и количества. Придаточные предложения конкретизируют это как значение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образа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или как значение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способа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Эти значения часто бывают мало дифференцированы.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Главные предложения имеют местоименные слова: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так, до того, настолько, столько, таким образом, до такой степени, словно, точно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Она так обрадовалась, что не могла сказать ни слова.</a:t>
            </a:r>
          </a:p>
          <a:p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День был до того ясный и тёплый, что невозможно было не пойти гулять.</a:t>
            </a:r>
          </a:p>
          <a:p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Папа наловил столько рыбы, что мы чистили её всей семьёй.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Значение этих слов конкретизируют союзы придаточной части: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что, чтобы, словно, точно, так: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Виктор Иванович всегда так говорил о Средних веках, словно сам жил в то время.</a:t>
            </a:r>
          </a:p>
          <a:p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Игорь и Ира говорили тихо, так, чтобы не разбудить дочку.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1052736"/>
            <a:ext cx="8208912" cy="56015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sz="1500" dirty="0" smtClean="0"/>
              <a:t>    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следования частей предложения один и тот же: главная часть – придаточная часть. Главная и придаточная часть таких предложений соединяются следующим образом:</a:t>
            </a:r>
          </a:p>
          <a:p>
            <a:pPr lvl="0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    а)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так, до того, настолько, столько, таким образом, до такой степени – что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Настя так задумалась, что проехала свою остановку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Ученики десятого класса уже настолько хорошо знают французский язык, что читают современных французских авторов;</a:t>
            </a:r>
            <a:endParaRPr lang="ru-RU" sz="15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     б)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так, таким образом – чтобы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Расписание экзаменов было составлено таким образом, чтобы после наиболее трудных шли более лёгкие;</a:t>
            </a:r>
          </a:p>
          <a:p>
            <a:pPr lvl="0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в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) так, таким образом – словно, точно:</a:t>
            </a:r>
          </a:p>
          <a:p>
            <a:pPr lvl="0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конце января солнце так светило, словно пришла весна;</a:t>
            </a:r>
          </a:p>
          <a:p>
            <a:pPr lvl="0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г)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так – как:</a:t>
            </a:r>
          </a:p>
          <a:p>
            <a:pPr lvl="0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Никто не рассказывает сказки так, как это делает бабушка;</a:t>
            </a:r>
          </a:p>
          <a:p>
            <a:pPr lvl="0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такой + существительное, такой + прилагательное, так + наречие – что, будто, словно, как будто:</a:t>
            </a:r>
          </a:p>
          <a:p>
            <a:pPr lvl="0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Степан сидел с таким видом, как будто его кто-то обидел.</a:t>
            </a:r>
          </a:p>
          <a:p>
            <a:pPr lvl="0"/>
            <a:r>
              <a:rPr lang="ru-RU" sz="1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Он водит машину так хорошо, как будто он сидит за рулём с детства;</a:t>
            </a:r>
          </a:p>
          <a:p>
            <a:pPr lvl="0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е)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настолько, столько, постольку – насколько, сколько, поскольку:</a:t>
            </a:r>
          </a:p>
          <a:p>
            <a:pPr lvl="0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всегда ел столько, сколько нужно, чтобы просто утолить голод.</a:t>
            </a:r>
          </a:p>
          <a:p>
            <a:pPr lvl="0"/>
            <a:r>
              <a:rPr lang="ru-RU" sz="15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Переговоры между двумя странами не дали результата: поскольку одна сторона не принимала претензий другой стороны, постольку другая сторона не принимала предложений первой.</a:t>
            </a:r>
          </a:p>
          <a:p>
            <a:pPr lvl="0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08720"/>
            <a:ext cx="8064896" cy="517064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предложениях этого типа иногда появляется дополнительное значение: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а) следствия (с союзом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Отец так ударил по столу, что в шкафу зазвенела посуда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б) цели (с союзом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чтобы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Он поставил фотокамеру так, чтобы был виден небольшой лес за деревней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в) сравнения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с союзами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словно, точно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Девочка посмотрела на отца так, словно он был ребёнком;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 предложениях 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так-как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Земля запахла так, как она всегда пахнет перед дождём.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397000"/>
          <a:ext cx="60960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1952104"/>
                <a:gridCol w="21118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выражения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ТАК…, ЧТО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Было так холодно,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что хотелось скорее добраться до дома.</a:t>
                      </a:r>
                      <a:endParaRPr lang="ru-RU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Указывают на высшую степень признака, качества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ТАКОЙ…, ЧТО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Вечер был такой ясный и тёплый, что не хотелось уходить из парка.</a:t>
                      </a:r>
                    </a:p>
                    <a:p>
                      <a:r>
                        <a:rPr lang="ru-RU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Лекция была такая интересная, что время пролетело незаметно.</a:t>
                      </a:r>
                      <a:endParaRPr lang="ru-RU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Придаточная часть всегда следует за главной.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Другие случаи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229600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4608512"/>
                <a:gridCol w="224259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выражения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 ТАКОЙ СТЕПЕНИ…, ЧТО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4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музее было настолько интересно, что мы долго не хотели уходить оттуда.</a:t>
                      </a:r>
                    </a:p>
                    <a:p>
                      <a:r>
                        <a:rPr lang="ru-RU" sz="14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Они до такой степени замёрзли, что не могли сказать ни слова.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Указывает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высшую степень признака, качества.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 ТОГО…, ЧТО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Мария Петровна до того любила брата, что прожила ради него всю жизнь, так и не выйдя замуж.</a:t>
                      </a:r>
                    </a:p>
                    <a:p>
                      <a:r>
                        <a:rPr lang="ru-RU" sz="14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Лето было до того жарким, что в лесах начались пожары.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Придаточная часть всегда следует за главной.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НЕ НАСТОЛЬКО…, ЧТОБЫ + ИНФИНИТИВ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Андрей не настолько хорошо</a:t>
                      </a:r>
                      <a:r>
                        <a:rPr lang="ru-RU" sz="14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рисовал, чтобы поступать в Академию художеств. (Он рисовал, но в Академию художеств не собирался). </a:t>
                      </a:r>
                      <a:r>
                        <a:rPr lang="ru-RU" sz="14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Андрей не настолько хорошо</a:t>
                      </a:r>
                      <a:r>
                        <a:rPr lang="ru-RU" sz="14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рисовал, чтобы поступить в Академию художеств. (Он рисовал плохо, поэтому не поступил). </a:t>
                      </a:r>
                      <a:endParaRPr lang="ru-RU" sz="1400" i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Обратите внимание на разницу употребления НСВ и СВ во второй части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предложения.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НАСКОЛЬКО…, НАСТОЛЬКО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Насколько младший брат любил музыку,</a:t>
                      </a:r>
                      <a:r>
                        <a:rPr lang="ru-RU" sz="14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настолько старший брат был абсолютно равнодушен к ней.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Имеет оттенок сравнения.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СКОЛЬКО…, СТОЛЬКО (И)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Сколько лет Андрей знал Наташу, столько он любил её, безответно и преданно.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 действия первого предложения полностью совпадает  со временем действия во втором предложении.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E40436-2EC4-4432-A268-E4E74092E312}"/>
</file>

<file path=customXml/itemProps2.xml><?xml version="1.0" encoding="utf-8"?>
<ds:datastoreItem xmlns:ds="http://schemas.openxmlformats.org/officeDocument/2006/customXml" ds:itemID="{B446D610-A2AE-42E7-8119-3B4DEC61CC7E}"/>
</file>

<file path=customXml/itemProps3.xml><?xml version="1.0" encoding="utf-8"?>
<ds:datastoreItem xmlns:ds="http://schemas.openxmlformats.org/officeDocument/2006/customXml" ds:itemID="{BCA9514B-153A-4DD0-BE7F-DA8575A19707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778</Words>
  <Application>Microsoft Office PowerPoint</Application>
  <PresentationFormat>Экран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Выражение меры и степени в сложном предложении</vt:lpstr>
      <vt:lpstr>Выражение меры и степени в сложном предложении . Общие сведения</vt:lpstr>
      <vt:lpstr>Слайд 3</vt:lpstr>
      <vt:lpstr>Слайд 4</vt:lpstr>
      <vt:lpstr>Слайд 5</vt:lpstr>
      <vt:lpstr>Другие случаи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Выражение меры и степени в сложном предложении</dc:title>
  <dc:creator>Пользователь Windows</dc:creator>
  <cp:lastModifiedBy>Пользователь Windows</cp:lastModifiedBy>
  <cp:revision>6</cp:revision>
  <dcterms:created xsi:type="dcterms:W3CDTF">2014-04-16T07:32:35Z</dcterms:created>
  <dcterms:modified xsi:type="dcterms:W3CDTF">2014-04-16T21:17:05Z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