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75.xml" ContentType="application/vnd.openxmlformats-officedocument.presentationml.slideLayout+xml"/>
  <Override PartName="/customXml/itemProps1.xml" ContentType="application/vnd.openxmlformats-officedocument.customXmlProperties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82.xml" ContentType="application/vnd.openxmlformats-officedocument.presentationml.slideLayout+xml"/>
  <Default Extension="xml" ContentType="application/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71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docProps/custom.xml" ContentType="application/vnd.openxmlformats-officedocument.custom-properties+xml"/>
  <Override PartName="/ppt/slideMasters/slideMaster8.xml" ContentType="application/vnd.openxmlformats-officedocument.presentationml.slideMaster+xml"/>
  <Override PartName="/ppt/slideMasters/slideMaster6.xml" ContentType="application/vnd.openxmlformats-officedocument.presentationml.slideMaster+xml"/>
  <Override PartName="/ppt/theme/theme8.xml" ContentType="application/vnd.openxmlformats-officedocument.theme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slideLayouts/slideLayout69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85.xml" ContentType="application/vnd.openxmlformats-officedocument.presentationml.slideLayout+xml"/>
  <Override PartName="/customXml/itemProps2.xml" ContentType="application/vnd.openxmlformats-officedocument.customXmlPropertie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81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70.xml" ContentType="application/vnd.openxmlformats-officedocument.presentationml.slideLayout+xml"/>
  <Override PartName="/docProps/app.xml" ContentType="application/vnd.openxmlformats-officedocument.extended-properties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7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ppt/slideLayouts/slideLayout59.xml" ContentType="application/vnd.openxmlformats-officedocument.presentationml.slideLayout+xml"/>
  <Override PartName="/ppt/slideLayouts/slideLayout68.xml" ContentType="application/vnd.openxmlformats-officedocument.presentationml.slideLayout+xml"/>
  <Override PartName="/ppt/theme/theme7.xml" ContentType="application/vnd.openxmlformats-officedocument.theme+xml"/>
  <Override PartName="/ppt/slideLayouts/slideLayout79.xml" ContentType="application/vnd.openxmlformats-officedocument.presentationml.slideLayout+xml"/>
  <Override PartName="/ppt/slideLayouts/slideLayout88.xml" ContentType="application/vnd.openxmlformats-officedocument.presentationml.slideLayou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77.xml" ContentType="application/vnd.openxmlformats-officedocument.presentationml.slideLayout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s/slide2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73.xml" ContentType="application/vnd.openxmlformats-officedocument.presentationml.slideLayout+xml"/>
  <Default Extension="rels" ContentType="application/vnd.openxmlformats-package.relationships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4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  <p:sldMasterId id="2147483708" r:id="rId4"/>
    <p:sldMasterId id="2147483720" r:id="rId5"/>
    <p:sldMasterId id="2147483732" r:id="rId6"/>
    <p:sldMasterId id="2147483744" r:id="rId7"/>
    <p:sldMasterId id="2147483768" r:id="rId8"/>
  </p:sldMasterIdLst>
  <p:sldIdLst>
    <p:sldId id="256" r:id="rId9"/>
    <p:sldId id="257" r:id="rId10"/>
    <p:sldId id="258" r:id="rId11"/>
    <p:sldId id="259" r:id="rId12"/>
    <p:sldId id="260" r:id="rId13"/>
    <p:sldId id="261" r:id="rId14"/>
    <p:sldId id="262" r:id="rId15"/>
    <p:sldId id="263" r:id="rId16"/>
    <p:sldId id="264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5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8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3.xml"/><Relationship Id="rId24" Type="http://schemas.openxmlformats.org/officeDocument/2006/relationships/customXml" Target="../customXml/item3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7.xml"/><Relationship Id="rId23" Type="http://schemas.openxmlformats.org/officeDocument/2006/relationships/customXml" Target="../customXml/item2.xml"/><Relationship Id="rId10" Type="http://schemas.openxmlformats.org/officeDocument/2006/relationships/slide" Target="slides/slide2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customXml" Target="../customXml/item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859E6-4C4C-400D-9DAC-767DCFF98CA7}" type="datetimeFigureOut">
              <a:rPr lang="ru-RU" smtClean="0"/>
              <a:pPr/>
              <a:t>17.04.2014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25F33-5458-4B7E-AD6C-957B6826CB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859E6-4C4C-400D-9DAC-767DCFF98CA7}" type="datetimeFigureOut">
              <a:rPr lang="ru-RU" smtClean="0"/>
              <a:pPr/>
              <a:t>17.04.2014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25F33-5458-4B7E-AD6C-957B6826CB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859E6-4C4C-400D-9DAC-767DCFF98CA7}" type="datetimeFigureOut">
              <a:rPr lang="ru-RU" smtClean="0"/>
              <a:pPr/>
              <a:t>17.04.2014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25F33-5458-4B7E-AD6C-957B6826CB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D4859E6-4C4C-400D-9DAC-767DCFF98CA7}" type="datetimeFigureOut">
              <a:rPr lang="ru-RU" smtClean="0"/>
              <a:pPr/>
              <a:t>17.04.2014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4E25F33-5458-4B7E-AD6C-957B6826CB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4859E6-4C4C-400D-9DAC-767DCFF98CA7}" type="datetimeFigureOut">
              <a:rPr lang="ru-RU" smtClean="0"/>
              <a:pPr/>
              <a:t>17.04.2014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E25F33-5458-4B7E-AD6C-957B6826CB5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4859E6-4C4C-400D-9DAC-767DCFF98CA7}" type="datetimeFigureOut">
              <a:rPr lang="ru-RU" smtClean="0"/>
              <a:pPr/>
              <a:t>17.04.2014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E25F33-5458-4B7E-AD6C-957B6826CB5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4859E6-4C4C-400D-9DAC-767DCFF98CA7}" type="datetimeFigureOut">
              <a:rPr lang="ru-RU" smtClean="0"/>
              <a:pPr/>
              <a:t>17.04.2014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E25F33-5458-4B7E-AD6C-957B6826CB5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4859E6-4C4C-400D-9DAC-767DCFF98CA7}" type="datetimeFigureOut">
              <a:rPr lang="ru-RU" smtClean="0"/>
              <a:pPr/>
              <a:t>17.04.2014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E25F33-5458-4B7E-AD6C-957B6826CB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4859E6-4C4C-400D-9DAC-767DCFF98CA7}" type="datetimeFigureOut">
              <a:rPr lang="ru-RU" smtClean="0"/>
              <a:pPr/>
              <a:t>17.04.2014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E25F33-5458-4B7E-AD6C-957B6826CB5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4859E6-4C4C-400D-9DAC-767DCFF98CA7}" type="datetimeFigureOut">
              <a:rPr lang="ru-RU" smtClean="0"/>
              <a:pPr/>
              <a:t>17.04.2014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E25F33-5458-4B7E-AD6C-957B6826CB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2D4859E6-4C4C-400D-9DAC-767DCFF98CA7}" type="datetimeFigureOut">
              <a:rPr lang="ru-RU" smtClean="0"/>
              <a:pPr/>
              <a:t>17.04.2014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E25F33-5458-4B7E-AD6C-957B6826CB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859E6-4C4C-400D-9DAC-767DCFF98CA7}" type="datetimeFigureOut">
              <a:rPr lang="ru-RU" smtClean="0"/>
              <a:pPr/>
              <a:t>17.04.2014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25F33-5458-4B7E-AD6C-957B6826CB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D4859E6-4C4C-400D-9DAC-767DCFF98CA7}" type="datetimeFigureOut">
              <a:rPr lang="ru-RU" smtClean="0"/>
              <a:pPr/>
              <a:t>17.04.2014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4E25F33-5458-4B7E-AD6C-957B6826CB5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4859E6-4C4C-400D-9DAC-767DCFF98CA7}" type="datetimeFigureOut">
              <a:rPr lang="ru-RU" smtClean="0"/>
              <a:pPr/>
              <a:t>17.04.2014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E25F33-5458-4B7E-AD6C-957B6826CB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4859E6-4C4C-400D-9DAC-767DCFF98CA7}" type="datetimeFigureOut">
              <a:rPr lang="ru-RU" smtClean="0"/>
              <a:pPr/>
              <a:t>17.04.2014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E25F33-5458-4B7E-AD6C-957B6826CB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859E6-4C4C-400D-9DAC-767DCFF98CA7}" type="datetimeFigureOut">
              <a:rPr lang="ru-RU" smtClean="0"/>
              <a:pPr/>
              <a:t>17.04.2014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4E25F33-5458-4B7E-AD6C-957B6826CB5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2D4859E6-4C4C-400D-9DAC-767DCFF98CA7}" type="datetimeFigureOut">
              <a:rPr lang="ru-RU" smtClean="0"/>
              <a:pPr/>
              <a:t>17.04.2014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74E25F33-5458-4B7E-AD6C-957B6826CB5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859E6-4C4C-400D-9DAC-767DCFF98CA7}" type="datetimeFigureOut">
              <a:rPr lang="ru-RU" smtClean="0"/>
              <a:pPr/>
              <a:t>17.04.2014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25F33-5458-4B7E-AD6C-957B6826CB5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859E6-4C4C-400D-9DAC-767DCFF98CA7}" type="datetimeFigureOut">
              <a:rPr lang="ru-RU" smtClean="0"/>
              <a:pPr/>
              <a:t>17.04.2014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25F33-5458-4B7E-AD6C-957B6826CB5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25F33-5458-4B7E-AD6C-957B6826CB5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859E6-4C4C-400D-9DAC-767DCFF98CA7}" type="datetimeFigureOut">
              <a:rPr lang="ru-RU" smtClean="0"/>
              <a:pPr/>
              <a:t>17.04.2014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859E6-4C4C-400D-9DAC-767DCFF98CA7}" type="datetimeFigureOut">
              <a:rPr lang="ru-RU" smtClean="0"/>
              <a:pPr/>
              <a:t>17.04.2014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25F33-5458-4B7E-AD6C-957B6826CB5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859E6-4C4C-400D-9DAC-767DCFF98CA7}" type="datetimeFigureOut">
              <a:rPr lang="ru-RU" smtClean="0"/>
              <a:pPr/>
              <a:t>17.04.2014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25F33-5458-4B7E-AD6C-957B6826CB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859E6-4C4C-400D-9DAC-767DCFF98CA7}" type="datetimeFigureOut">
              <a:rPr lang="ru-RU" smtClean="0"/>
              <a:pPr/>
              <a:t>17.04.2014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25F33-5458-4B7E-AD6C-957B6826CB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2D4859E6-4C4C-400D-9DAC-767DCFF98CA7}" type="datetimeFigureOut">
              <a:rPr lang="ru-RU" smtClean="0"/>
              <a:pPr/>
              <a:t>17.04.2014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4E25F33-5458-4B7E-AD6C-957B6826CB5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859E6-4C4C-400D-9DAC-767DCFF98CA7}" type="datetimeFigureOut">
              <a:rPr lang="ru-RU" smtClean="0"/>
              <a:pPr/>
              <a:t>17.04.2014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4E25F33-5458-4B7E-AD6C-957B6826CB5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859E6-4C4C-400D-9DAC-767DCFF98CA7}" type="datetimeFigureOut">
              <a:rPr lang="ru-RU" smtClean="0"/>
              <a:pPr/>
              <a:t>17.04.2014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25F33-5458-4B7E-AD6C-957B6826CB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859E6-4C4C-400D-9DAC-767DCFF98CA7}" type="datetimeFigureOut">
              <a:rPr lang="ru-RU" smtClean="0"/>
              <a:pPr/>
              <a:t>17.04.2014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25F33-5458-4B7E-AD6C-957B6826CB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D4859E6-4C4C-400D-9DAC-767DCFF98CA7}" type="datetimeFigureOut">
              <a:rPr lang="ru-RU" smtClean="0"/>
              <a:pPr/>
              <a:t>17.04.2014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4E25F33-5458-4B7E-AD6C-957B6826CB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4859E6-4C4C-400D-9DAC-767DCFF98CA7}" type="datetimeFigureOut">
              <a:rPr lang="ru-RU" smtClean="0"/>
              <a:pPr/>
              <a:t>17.04.2014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E25F33-5458-4B7E-AD6C-957B6826CB5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4859E6-4C4C-400D-9DAC-767DCFF98CA7}" type="datetimeFigureOut">
              <a:rPr lang="ru-RU" smtClean="0"/>
              <a:pPr/>
              <a:t>17.04.2014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E25F33-5458-4B7E-AD6C-957B6826CB5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4859E6-4C4C-400D-9DAC-767DCFF98CA7}" type="datetimeFigureOut">
              <a:rPr lang="ru-RU" smtClean="0"/>
              <a:pPr/>
              <a:t>17.04.2014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E25F33-5458-4B7E-AD6C-957B6826CB5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4859E6-4C4C-400D-9DAC-767DCFF98CA7}" type="datetimeFigureOut">
              <a:rPr lang="ru-RU" smtClean="0"/>
              <a:pPr/>
              <a:t>17.04.2014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E25F33-5458-4B7E-AD6C-957B6826CB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4859E6-4C4C-400D-9DAC-767DCFF98CA7}" type="datetimeFigureOut">
              <a:rPr lang="ru-RU" smtClean="0"/>
              <a:pPr/>
              <a:t>17.04.2014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E25F33-5458-4B7E-AD6C-957B6826CB5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859E6-4C4C-400D-9DAC-767DCFF98CA7}" type="datetimeFigureOut">
              <a:rPr lang="ru-RU" smtClean="0"/>
              <a:pPr/>
              <a:t>17.04.2014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25F33-5458-4B7E-AD6C-957B6826CB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4859E6-4C4C-400D-9DAC-767DCFF98CA7}" type="datetimeFigureOut">
              <a:rPr lang="ru-RU" smtClean="0"/>
              <a:pPr/>
              <a:t>17.04.2014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E25F33-5458-4B7E-AD6C-957B6826CB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2D4859E6-4C4C-400D-9DAC-767DCFF98CA7}" type="datetimeFigureOut">
              <a:rPr lang="ru-RU" smtClean="0"/>
              <a:pPr/>
              <a:t>17.04.2014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E25F33-5458-4B7E-AD6C-957B6826CB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D4859E6-4C4C-400D-9DAC-767DCFF98CA7}" type="datetimeFigureOut">
              <a:rPr lang="ru-RU" smtClean="0"/>
              <a:pPr/>
              <a:t>17.04.2014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4E25F33-5458-4B7E-AD6C-957B6826CB5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4859E6-4C4C-400D-9DAC-767DCFF98CA7}" type="datetimeFigureOut">
              <a:rPr lang="ru-RU" smtClean="0"/>
              <a:pPr/>
              <a:t>17.04.2014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E25F33-5458-4B7E-AD6C-957B6826CB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4859E6-4C4C-400D-9DAC-767DCFF98CA7}" type="datetimeFigureOut">
              <a:rPr lang="ru-RU" smtClean="0"/>
              <a:pPr/>
              <a:t>17.04.2014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E25F33-5458-4B7E-AD6C-957B6826CB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4859E6-4C4C-400D-9DAC-767DCFF98CA7}" type="datetimeFigureOut">
              <a:rPr lang="ru-RU" smtClean="0"/>
              <a:pPr/>
              <a:t>17.04.2014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E25F33-5458-4B7E-AD6C-957B6826CB5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4859E6-4C4C-400D-9DAC-767DCFF98CA7}" type="datetimeFigureOut">
              <a:rPr lang="ru-RU" smtClean="0"/>
              <a:pPr/>
              <a:t>17.04.2014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E25F33-5458-4B7E-AD6C-957B6826CB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4859E6-4C4C-400D-9DAC-767DCFF98CA7}" type="datetimeFigureOut">
              <a:rPr lang="ru-RU" smtClean="0"/>
              <a:pPr/>
              <a:t>17.04.2014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E25F33-5458-4B7E-AD6C-957B6826CB5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4859E6-4C4C-400D-9DAC-767DCFF98CA7}" type="datetimeFigureOut">
              <a:rPr lang="ru-RU" smtClean="0"/>
              <a:pPr/>
              <a:t>17.04.2014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E25F33-5458-4B7E-AD6C-957B6826CB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4859E6-4C4C-400D-9DAC-767DCFF98CA7}" type="datetimeFigureOut">
              <a:rPr lang="ru-RU" smtClean="0"/>
              <a:pPr/>
              <a:t>17.04.2014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E25F33-5458-4B7E-AD6C-957B6826CB5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859E6-4C4C-400D-9DAC-767DCFF98CA7}" type="datetimeFigureOut">
              <a:rPr lang="ru-RU" smtClean="0"/>
              <a:pPr/>
              <a:t>17.04.2014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25F33-5458-4B7E-AD6C-957B6826CB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4859E6-4C4C-400D-9DAC-767DCFF98CA7}" type="datetimeFigureOut">
              <a:rPr lang="ru-RU" smtClean="0"/>
              <a:pPr/>
              <a:t>17.04.2014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E25F33-5458-4B7E-AD6C-957B6826CB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4859E6-4C4C-400D-9DAC-767DCFF98CA7}" type="datetimeFigureOut">
              <a:rPr lang="ru-RU" smtClean="0"/>
              <a:pPr/>
              <a:t>17.04.2014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E25F33-5458-4B7E-AD6C-957B6826CB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4859E6-4C4C-400D-9DAC-767DCFF98CA7}" type="datetimeFigureOut">
              <a:rPr lang="ru-RU" smtClean="0"/>
              <a:pPr/>
              <a:t>17.04.2014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E25F33-5458-4B7E-AD6C-957B6826CB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2D4859E6-4C4C-400D-9DAC-767DCFF98CA7}" type="datetimeFigureOut">
              <a:rPr lang="ru-RU" smtClean="0"/>
              <a:pPr/>
              <a:t>17.04.2014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74E25F33-5458-4B7E-AD6C-957B6826CB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4859E6-4C4C-400D-9DAC-767DCFF98CA7}" type="datetimeFigureOut">
              <a:rPr lang="ru-RU" smtClean="0"/>
              <a:pPr/>
              <a:t>17.04.2014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E25F33-5458-4B7E-AD6C-957B6826CB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4859E6-4C4C-400D-9DAC-767DCFF98CA7}" type="datetimeFigureOut">
              <a:rPr lang="ru-RU" smtClean="0"/>
              <a:pPr/>
              <a:t>17.04.2014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E25F33-5458-4B7E-AD6C-957B6826CB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859E6-4C4C-400D-9DAC-767DCFF98CA7}" type="datetimeFigureOut">
              <a:rPr lang="ru-RU" smtClean="0"/>
              <a:pPr/>
              <a:t>17.04.2014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4E25F33-5458-4B7E-AD6C-957B6826CB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859E6-4C4C-400D-9DAC-767DCFF98CA7}" type="datetimeFigureOut">
              <a:rPr lang="ru-RU" smtClean="0"/>
              <a:pPr/>
              <a:t>17.04.2014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4E25F33-5458-4B7E-AD6C-957B6826CB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859E6-4C4C-400D-9DAC-767DCFF98CA7}" type="datetimeFigureOut">
              <a:rPr lang="ru-RU" smtClean="0"/>
              <a:pPr/>
              <a:t>17.04.2014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25F33-5458-4B7E-AD6C-957B6826CB5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859E6-4C4C-400D-9DAC-767DCFF98CA7}" type="datetimeFigureOut">
              <a:rPr lang="ru-RU" smtClean="0"/>
              <a:pPr/>
              <a:t>17.04.2014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25F33-5458-4B7E-AD6C-957B6826CB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859E6-4C4C-400D-9DAC-767DCFF98CA7}" type="datetimeFigureOut">
              <a:rPr lang="ru-RU" smtClean="0"/>
              <a:pPr/>
              <a:t>17.04.2014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25F33-5458-4B7E-AD6C-957B6826CB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859E6-4C4C-400D-9DAC-767DCFF98CA7}" type="datetimeFigureOut">
              <a:rPr lang="ru-RU" smtClean="0"/>
              <a:pPr/>
              <a:t>17.04.2014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4E25F33-5458-4B7E-AD6C-957B6826CB5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859E6-4C4C-400D-9DAC-767DCFF98CA7}" type="datetimeFigureOut">
              <a:rPr lang="ru-RU" smtClean="0"/>
              <a:pPr/>
              <a:t>17.04.2014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25F33-5458-4B7E-AD6C-957B6826CB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859E6-4C4C-400D-9DAC-767DCFF98CA7}" type="datetimeFigureOut">
              <a:rPr lang="ru-RU" smtClean="0"/>
              <a:pPr/>
              <a:t>17.04.2014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25F33-5458-4B7E-AD6C-957B6826CB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859E6-4C4C-400D-9DAC-767DCFF98CA7}" type="datetimeFigureOut">
              <a:rPr lang="ru-RU" smtClean="0"/>
              <a:pPr/>
              <a:t>17.04.2014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25F33-5458-4B7E-AD6C-957B6826CB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859E6-4C4C-400D-9DAC-767DCFF98CA7}" type="datetimeFigureOut">
              <a:rPr lang="ru-RU" smtClean="0"/>
              <a:pPr/>
              <a:t>17.04.2014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25F33-5458-4B7E-AD6C-957B6826CB5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859E6-4C4C-400D-9DAC-767DCFF98CA7}" type="datetimeFigureOut">
              <a:rPr lang="ru-RU" smtClean="0"/>
              <a:pPr/>
              <a:t>17.04.2014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25F33-5458-4B7E-AD6C-957B6826CB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859E6-4C4C-400D-9DAC-767DCFF98CA7}" type="datetimeFigureOut">
              <a:rPr lang="ru-RU" smtClean="0"/>
              <a:pPr/>
              <a:t>17.04.2014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25F33-5458-4B7E-AD6C-957B6826CB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859E6-4C4C-400D-9DAC-767DCFF98CA7}" type="datetimeFigureOut">
              <a:rPr lang="ru-RU" smtClean="0"/>
              <a:pPr/>
              <a:t>17.04.2014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4E25F33-5458-4B7E-AD6C-957B6826CB5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859E6-4C4C-400D-9DAC-767DCFF98CA7}" type="datetimeFigureOut">
              <a:rPr lang="ru-RU" smtClean="0"/>
              <a:pPr/>
              <a:t>17.04.2014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4E25F33-5458-4B7E-AD6C-957B6826CB5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859E6-4C4C-400D-9DAC-767DCFF98CA7}" type="datetimeFigureOut">
              <a:rPr lang="ru-RU" smtClean="0"/>
              <a:pPr/>
              <a:t>17.04.2014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4E25F33-5458-4B7E-AD6C-957B6826CB5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859E6-4C4C-400D-9DAC-767DCFF98CA7}" type="datetimeFigureOut">
              <a:rPr lang="ru-RU" smtClean="0"/>
              <a:pPr/>
              <a:t>17.04.2014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25F33-5458-4B7E-AD6C-957B6826CB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2D4859E6-4C4C-400D-9DAC-767DCFF98CA7}" type="datetimeFigureOut">
              <a:rPr lang="ru-RU" smtClean="0"/>
              <a:pPr/>
              <a:t>17.04.2014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25F33-5458-4B7E-AD6C-957B6826CB5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859E6-4C4C-400D-9DAC-767DCFF98CA7}" type="datetimeFigureOut">
              <a:rPr lang="ru-RU" smtClean="0"/>
              <a:pPr/>
              <a:t>17.04.2014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4E25F33-5458-4B7E-AD6C-957B6826CB5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859E6-4C4C-400D-9DAC-767DCFF98CA7}" type="datetimeFigureOut">
              <a:rPr lang="ru-RU" smtClean="0"/>
              <a:pPr/>
              <a:t>17.04.2014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4E25F33-5458-4B7E-AD6C-957B6826CB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859E6-4C4C-400D-9DAC-767DCFF98CA7}" type="datetimeFigureOut">
              <a:rPr lang="ru-RU" smtClean="0"/>
              <a:pPr/>
              <a:t>17.04.2014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4E25F33-5458-4B7E-AD6C-957B6826CB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4E25F33-5458-4B7E-AD6C-957B6826CB5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859E6-4C4C-400D-9DAC-767DCFF98CA7}" type="datetimeFigureOut">
              <a:rPr lang="ru-RU" smtClean="0"/>
              <a:pPr/>
              <a:t>17.04.2014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4E25F33-5458-4B7E-AD6C-957B6826CB5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2D4859E6-4C4C-400D-9DAC-767DCFF98CA7}" type="datetimeFigureOut">
              <a:rPr lang="ru-RU" smtClean="0"/>
              <a:pPr/>
              <a:t>17.04.2014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859E6-4C4C-400D-9DAC-767DCFF98CA7}" type="datetimeFigureOut">
              <a:rPr lang="ru-RU" smtClean="0"/>
              <a:pPr/>
              <a:t>17.04.2014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25F33-5458-4B7E-AD6C-957B6826CB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4E25F33-5458-4B7E-AD6C-957B6826CB5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859E6-4C4C-400D-9DAC-767DCFF98CA7}" type="datetimeFigureOut">
              <a:rPr lang="ru-RU" smtClean="0"/>
              <a:pPr/>
              <a:t>17.04.2014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4859E6-4C4C-400D-9DAC-767DCFF98CA7}" type="datetimeFigureOut">
              <a:rPr lang="ru-RU" smtClean="0"/>
              <a:pPr/>
              <a:t>17.04.2014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E25F33-5458-4B7E-AD6C-957B6826CB5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4859E6-4C4C-400D-9DAC-767DCFF98CA7}" type="datetimeFigureOut">
              <a:rPr lang="ru-RU" smtClean="0"/>
              <a:pPr/>
              <a:t>17.04.2014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E25F33-5458-4B7E-AD6C-957B6826CB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859E6-4C4C-400D-9DAC-767DCFF98CA7}" type="datetimeFigureOut">
              <a:rPr lang="ru-RU" smtClean="0"/>
              <a:pPr/>
              <a:t>17.04.2014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25F33-5458-4B7E-AD6C-957B6826CB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4859E6-4C4C-400D-9DAC-767DCFF98CA7}" type="datetimeFigureOut">
              <a:rPr lang="ru-RU" smtClean="0"/>
              <a:pPr/>
              <a:t>17.04.2014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E25F33-5458-4B7E-AD6C-957B6826CB5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4859E6-4C4C-400D-9DAC-767DCFF98CA7}" type="datetimeFigureOut">
              <a:rPr lang="ru-RU" smtClean="0"/>
              <a:pPr/>
              <a:t>17.04.2014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E25F33-5458-4B7E-AD6C-957B6826CB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4859E6-4C4C-400D-9DAC-767DCFF98CA7}" type="datetimeFigureOut">
              <a:rPr lang="ru-RU" smtClean="0"/>
              <a:pPr/>
              <a:t>17.04.2014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E25F33-5458-4B7E-AD6C-957B6826CB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4859E6-4C4C-400D-9DAC-767DCFF98CA7}" type="datetimeFigureOut">
              <a:rPr lang="ru-RU" smtClean="0"/>
              <a:pPr/>
              <a:t>17.04.2014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E25F33-5458-4B7E-AD6C-957B6826CB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4859E6-4C4C-400D-9DAC-767DCFF98CA7}" type="datetimeFigureOut">
              <a:rPr lang="ru-RU" smtClean="0"/>
              <a:pPr/>
              <a:t>17.04.2014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E25F33-5458-4B7E-AD6C-957B6826CB5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4859E6-4C4C-400D-9DAC-767DCFF98CA7}" type="datetimeFigureOut">
              <a:rPr lang="ru-RU" smtClean="0"/>
              <a:pPr/>
              <a:t>17.04.2014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E25F33-5458-4B7E-AD6C-957B6826CB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4859E6-4C4C-400D-9DAC-767DCFF98CA7}" type="datetimeFigureOut">
              <a:rPr lang="ru-RU" smtClean="0"/>
              <a:pPr/>
              <a:t>17.04.2014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E25F33-5458-4B7E-AD6C-957B6826CB5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4859E6-4C4C-400D-9DAC-767DCFF98CA7}" type="datetimeFigureOut">
              <a:rPr lang="ru-RU" smtClean="0"/>
              <a:pPr/>
              <a:t>17.04.2014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E25F33-5458-4B7E-AD6C-957B6826CB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4859E6-4C4C-400D-9DAC-767DCFF98CA7}" type="datetimeFigureOut">
              <a:rPr lang="ru-RU" smtClean="0"/>
              <a:pPr/>
              <a:t>17.04.2014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E25F33-5458-4B7E-AD6C-957B6826CB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859E6-4C4C-400D-9DAC-767DCFF98CA7}" type="datetimeFigureOut">
              <a:rPr lang="ru-RU" smtClean="0"/>
              <a:pPr/>
              <a:t>17.04.2014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4E25F33-5458-4B7E-AD6C-957B6826CB5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D4859E6-4C4C-400D-9DAC-767DCFF98CA7}" type="datetimeFigureOut">
              <a:rPr lang="ru-RU" smtClean="0"/>
              <a:pPr/>
              <a:t>17.04.2014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4E25F33-5458-4B7E-AD6C-957B6826CB52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2D4859E6-4C4C-400D-9DAC-767DCFF98CA7}" type="datetimeFigureOut">
              <a:rPr lang="ru-RU" smtClean="0"/>
              <a:pPr/>
              <a:t>17.04.2014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4E25F33-5458-4B7E-AD6C-957B6826CB5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2D4859E6-4C4C-400D-9DAC-767DCFF98CA7}" type="datetimeFigureOut">
              <a:rPr lang="ru-RU" smtClean="0"/>
              <a:pPr/>
              <a:t>17.04.2014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74E25F33-5458-4B7E-AD6C-957B6826CB5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2D4859E6-4C4C-400D-9DAC-767DCFF98CA7}" type="datetimeFigureOut">
              <a:rPr lang="ru-RU" smtClean="0"/>
              <a:pPr/>
              <a:t>17.04.2014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4E25F33-5458-4B7E-AD6C-957B6826CB5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2D4859E6-4C4C-400D-9DAC-767DCFF98CA7}" type="datetimeFigureOut">
              <a:rPr lang="ru-RU" smtClean="0"/>
              <a:pPr/>
              <a:t>17.04.2014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74E25F33-5458-4B7E-AD6C-957B6826CB5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D4859E6-4C4C-400D-9DAC-767DCFF98CA7}" type="datetimeFigureOut">
              <a:rPr lang="ru-RU" smtClean="0"/>
              <a:pPr/>
              <a:t>17.04.2014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4E25F33-5458-4B7E-AD6C-957B6826CB5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2D4859E6-4C4C-400D-9DAC-767DCFF98CA7}" type="datetimeFigureOut">
              <a:rPr lang="ru-RU" smtClean="0"/>
              <a:pPr/>
              <a:t>17.04.2014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4E25F33-5458-4B7E-AD6C-957B6826CB5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2D4859E6-4C4C-400D-9DAC-767DCFF98CA7}" type="datetimeFigureOut">
              <a:rPr lang="ru-RU" smtClean="0"/>
              <a:pPr/>
              <a:t>17.04.2014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4E25F33-5458-4B7E-AD6C-957B6826CB5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3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Тема «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Тире между подлежащим и 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сказуемым</a:t>
            </a: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4071942"/>
            <a:ext cx="7854696" cy="2214578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ru-RU" i="1" dirty="0" smtClean="0">
                <a:solidFill>
                  <a:srgbClr val="C00000"/>
                </a:solidFill>
              </a:rPr>
              <a:t>Для слушателей факультета </a:t>
            </a:r>
          </a:p>
          <a:p>
            <a:pPr>
              <a:spcBef>
                <a:spcPts val="0"/>
              </a:spcBef>
            </a:pPr>
            <a:r>
              <a:rPr lang="ru-RU" i="1" dirty="0" err="1" smtClean="0">
                <a:solidFill>
                  <a:srgbClr val="C00000"/>
                </a:solidFill>
              </a:rPr>
              <a:t>довузовской</a:t>
            </a:r>
            <a:r>
              <a:rPr lang="ru-RU" i="1" dirty="0" smtClean="0">
                <a:solidFill>
                  <a:srgbClr val="C00000"/>
                </a:solidFill>
              </a:rPr>
              <a:t> подготовки </a:t>
            </a:r>
          </a:p>
          <a:p>
            <a:pPr>
              <a:spcBef>
                <a:spcPts val="0"/>
              </a:spcBef>
            </a:pPr>
            <a:r>
              <a:rPr lang="ru-RU" i="1" dirty="0" smtClean="0">
                <a:solidFill>
                  <a:srgbClr val="C00000"/>
                </a:solidFill>
              </a:rPr>
              <a:t>и профориентации, </a:t>
            </a:r>
          </a:p>
          <a:p>
            <a:pPr>
              <a:spcBef>
                <a:spcPts val="0"/>
              </a:spcBef>
            </a:pPr>
            <a:r>
              <a:rPr lang="ru-RU" i="1" dirty="0" smtClean="0">
                <a:solidFill>
                  <a:srgbClr val="C00000"/>
                </a:solidFill>
              </a:rPr>
              <a:t>подготовительных курсов, </a:t>
            </a:r>
          </a:p>
          <a:p>
            <a:pPr>
              <a:spcBef>
                <a:spcPts val="0"/>
              </a:spcBef>
            </a:pPr>
            <a:r>
              <a:rPr lang="ru-RU" i="1" dirty="0" smtClean="0">
                <a:solidFill>
                  <a:srgbClr val="C00000"/>
                </a:solidFill>
              </a:rPr>
              <a:t>абитуриентов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071546"/>
            <a:ext cx="8786874" cy="542928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ru-RU" sz="1800" u="sng" dirty="0" smtClean="0">
                <a:latin typeface="Times New Roman" pitchFamily="18" charset="0"/>
                <a:cs typeface="Times New Roman" pitchFamily="18" charset="0"/>
              </a:rPr>
              <a:t>существительное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1800" u="sng" dirty="0" err="1" smtClean="0">
                <a:latin typeface="Times New Roman" pitchFamily="18" charset="0"/>
                <a:cs typeface="Times New Roman" pitchFamily="18" charset="0"/>
              </a:rPr>
              <a:t>существительное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None/>
            </a:pP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Эсперанто – искусственный международный язык, созданный в 1887 году польским врачом Заменгофом.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ru-RU" sz="1800" u="sng" dirty="0" smtClean="0">
                <a:latin typeface="Times New Roman" pitchFamily="18" charset="0"/>
                <a:cs typeface="Times New Roman" pitchFamily="18" charset="0"/>
              </a:rPr>
              <a:t>инфинитив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1800" u="sng" dirty="0" err="1" smtClean="0">
                <a:latin typeface="Times New Roman" pitchFamily="18" charset="0"/>
                <a:cs typeface="Times New Roman" pitchFamily="18" charset="0"/>
              </a:rPr>
              <a:t>инфинитив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None/>
            </a:pP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Жить – значит организовывать процессы, воздействию которых мы подвержены.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(Б. Брехт)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ru-RU" sz="1800" u="sng" dirty="0" smtClean="0">
                <a:latin typeface="Times New Roman" pitchFamily="18" charset="0"/>
                <a:cs typeface="Times New Roman" pitchFamily="18" charset="0"/>
              </a:rPr>
              <a:t>инфинитив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1800" u="sng" dirty="0" smtClean="0">
                <a:latin typeface="Times New Roman" pitchFamily="18" charset="0"/>
                <a:cs typeface="Times New Roman" pitchFamily="18" charset="0"/>
              </a:rPr>
              <a:t>существительное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None/>
            </a:pP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Достичь совершенства в своей работе – большое счастье.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ru-RU" sz="1800" u="sng" dirty="0" smtClean="0">
                <a:latin typeface="Times New Roman" pitchFamily="18" charset="0"/>
                <a:cs typeface="Times New Roman" pitchFamily="18" charset="0"/>
              </a:rPr>
              <a:t>числительное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1800" u="sng" dirty="0" err="1" smtClean="0">
                <a:latin typeface="Times New Roman" pitchFamily="18" charset="0"/>
                <a:cs typeface="Times New Roman" pitchFamily="18" charset="0"/>
              </a:rPr>
              <a:t>числительное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None/>
            </a:pP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Семью пять – тридцать пять.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5 </a:t>
            </a:r>
            <a:r>
              <a:rPr lang="ru-RU" sz="1800" u="sng" dirty="0" smtClean="0">
                <a:latin typeface="Times New Roman" pitchFamily="18" charset="0"/>
                <a:cs typeface="Times New Roman" pitchFamily="18" charset="0"/>
              </a:rPr>
              <a:t>числительное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1800" u="sng" dirty="0" smtClean="0">
                <a:latin typeface="Times New Roman" pitchFamily="18" charset="0"/>
                <a:cs typeface="Times New Roman" pitchFamily="18" charset="0"/>
              </a:rPr>
              <a:t>существительное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None/>
            </a:pP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Площадь участка – тридцать соток.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428604"/>
            <a:ext cx="8929718" cy="1000132"/>
          </a:xfrm>
        </p:spPr>
        <p:txBody>
          <a:bodyPr>
            <a:noAutofit/>
          </a:bodyPr>
          <a:lstStyle/>
          <a:p>
            <a:r>
              <a:rPr lang="ru-RU" sz="18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 отсутствии глагола-связки в составном именном сказуемом между подлежащим и сказуемым ставится тире, если главные члены предложения выражены следующими частями речи:</a:t>
            </a:r>
            <a:br>
              <a:rPr lang="ru-RU" sz="18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1800" b="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4" name="Прямая соединительная линия 23"/>
          <p:cNvCxnSpPr/>
          <p:nvPr/>
        </p:nvCxnSpPr>
        <p:spPr>
          <a:xfrm>
            <a:off x="2571736" y="1428736"/>
            <a:ext cx="142876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1928794" y="2714620"/>
            <a:ext cx="928694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1857356" y="3929066"/>
            <a:ext cx="1500198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>
            <a:off x="2143108" y="4929198"/>
            <a:ext cx="1143008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>
            <a:off x="2143108" y="5857892"/>
            <a:ext cx="142876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00"/>
                            </p:stCondLst>
                            <p:childTnLst>
                              <p:par>
                                <p:cTn id="29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500"/>
                            </p:stCondLst>
                            <p:childTnLst>
                              <p:par>
                                <p:cTn id="37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0"/>
                            </p:stCondLst>
                            <p:childTnLst>
                              <p:par>
                                <p:cTn id="41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500"/>
                            </p:stCondLst>
                            <p:childTnLst>
                              <p:par>
                                <p:cTn id="4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000"/>
                            </p:stCondLst>
                            <p:childTnLst>
                              <p:par>
                                <p:cTn id="49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500"/>
                            </p:stCondLst>
                            <p:childTnLst>
                              <p:par>
                                <p:cTn id="53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7000"/>
                            </p:stCondLst>
                            <p:childTnLst>
                              <p:par>
                                <p:cTn id="57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59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500"/>
                            </p:stCondLst>
                            <p:childTnLst>
                              <p:par>
                                <p:cTn id="61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63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8000"/>
                            </p:stCondLst>
                            <p:childTnLst>
                              <p:par>
                                <p:cTn id="6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1 Тире сохраняется, если подлежащее и сказуемое разделяет причастный оборот:</a:t>
            </a:r>
          </a:p>
          <a:p>
            <a:pPr>
              <a:buNone/>
            </a:pPr>
            <a:r>
              <a:rPr lang="ru-RU" i="1" dirty="0" smtClean="0"/>
              <a:t>Длина Августовского канала, соединяющего Неман с Вислою, – 102 километра.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dirty="0" smtClean="0"/>
              <a:t>2 Тире сохраняется, если подлежащее и сказуемое разделяет придаточное предложение:</a:t>
            </a:r>
          </a:p>
          <a:p>
            <a:pPr>
              <a:buNone/>
            </a:pPr>
            <a:r>
              <a:rPr lang="ru-RU" i="1" dirty="0" smtClean="0"/>
              <a:t>Длина Августовского канала, который соединяет Неман с Вислою, – 102 километра.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43050"/>
          </a:xfrm>
        </p:spPr>
        <p:txBody>
          <a:bodyPr>
            <a:noAutofit/>
          </a:bodyPr>
          <a:lstStyle/>
          <a:p>
            <a:pPr algn="ctr"/>
            <a:r>
              <a:rPr lang="ru-RU" sz="4000" dirty="0" smtClean="0">
                <a:solidFill>
                  <a:schemeClr val="tx1"/>
                </a:solidFill>
              </a:rPr>
              <a:t>Помните</a:t>
            </a:r>
            <a:r>
              <a:rPr lang="ru-RU" sz="4400" dirty="0" smtClean="0">
                <a:solidFill>
                  <a:schemeClr val="tx1"/>
                </a:solidFill>
              </a:rPr>
              <a:t>!</a:t>
            </a:r>
            <a:br>
              <a:rPr lang="ru-RU" sz="4400" dirty="0" smtClean="0">
                <a:solidFill>
                  <a:schemeClr val="tx1"/>
                </a:solidFill>
              </a:rPr>
            </a:br>
            <a:endParaRPr lang="ru-RU" sz="4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8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8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6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500"/>
                            </p:stCondLst>
                            <p:childTnLst>
                              <p:par>
                                <p:cTn id="18" presetID="8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0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8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4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500"/>
                            </p:stCondLst>
                            <p:childTnLst>
                              <p:par>
                                <p:cTn id="26" presetID="8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500"/>
                            </p:stCondLst>
                            <p:childTnLst>
                              <p:par>
                                <p:cTn id="30" presetID="8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32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6000792"/>
          </a:xfrm>
        </p:spPr>
        <p:txBody>
          <a:bodyPr>
            <a:noAutofit/>
          </a:bodyPr>
          <a:lstStyle/>
          <a:p>
            <a:r>
              <a:rPr lang="ru-RU" sz="28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Тире не ставится, если главные члены предложения выражены следующими частями речи: </a:t>
            </a:r>
            <a:br>
              <a:rPr lang="ru-RU" sz="28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ru-RU" sz="2800" b="0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Личное местоимение</a:t>
            </a:r>
            <a:r>
              <a:rPr lang="ru-RU" sz="28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0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существительное</a:t>
            </a:r>
            <a:r>
              <a:rPr lang="ru-RU" sz="28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br>
              <a:rPr lang="ru-RU" sz="28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 новичок в этом классе.</a:t>
            </a:r>
            <a:r>
              <a:rPr lang="ru-RU" sz="28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8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ru-RU" sz="2800" b="0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Существительное</a:t>
            </a:r>
            <a:r>
              <a:rPr lang="ru-RU" sz="28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0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прилагательное</a:t>
            </a:r>
            <a:r>
              <a:rPr lang="ru-RU" sz="28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br>
              <a:rPr lang="ru-RU" sz="28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Русская грамматика сложная.</a:t>
            </a:r>
            <a:r>
              <a:rPr lang="ru-RU" sz="28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8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ru-RU" sz="2800" b="0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Существительное</a:t>
            </a:r>
            <a:r>
              <a:rPr lang="ru-RU" sz="28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0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местоимение</a:t>
            </a:r>
            <a:r>
              <a:rPr lang="ru-RU" sz="28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br>
              <a:rPr lang="ru-RU" sz="28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Эти красивые цветы мои.</a:t>
            </a:r>
            <a:r>
              <a:rPr lang="ru-RU" sz="28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800" b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4143372" y="2285992"/>
            <a:ext cx="2643206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643306" y="3571876"/>
            <a:ext cx="2286016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3571868" y="4857760"/>
            <a:ext cx="2000264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72518" cy="5869006"/>
          </a:xfrm>
        </p:spPr>
        <p:txBody>
          <a:bodyPr>
            <a:noAutofit/>
          </a:bodyPr>
          <a:lstStyle/>
          <a:p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 также если между подлежащим и сказуемым возникают:</a:t>
            </a:r>
            <a:b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 частица НЕ:</a:t>
            </a:r>
            <a:b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Попытка </a:t>
            </a:r>
            <a:r>
              <a:rPr lang="ru-RU" sz="24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не</a:t>
            </a:r>
            <a:r>
              <a:rPr lang="ru-RU" sz="24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пытка, а спрос </a:t>
            </a:r>
            <a:r>
              <a:rPr lang="ru-RU" sz="24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не</a:t>
            </a:r>
            <a:r>
              <a:rPr lang="ru-RU" sz="24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беда.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 вводные слова:</a:t>
            </a:r>
            <a:b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Сегодня собаки, </a:t>
            </a:r>
            <a:r>
              <a:rPr lang="ru-RU" sz="24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пожалуй</a:t>
            </a:r>
            <a:r>
              <a:rPr lang="ru-RU" sz="24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единственный вид древних животных-бойцов, нисколько не утративший своё значение для армии и милиции.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 сравнительные союзы </a:t>
            </a:r>
            <a:r>
              <a:rPr lang="ru-RU" sz="24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как, будто, как будто, словно, точно, что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b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Падающая звезда </a:t>
            </a:r>
            <a:r>
              <a:rPr lang="ru-RU" sz="24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как</a:t>
            </a:r>
            <a:r>
              <a:rPr lang="ru-RU" sz="24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добрая примета.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Твои слова </a:t>
            </a:r>
            <a:r>
              <a:rPr lang="ru-RU" sz="24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будто</a:t>
            </a:r>
            <a:r>
              <a:rPr lang="ru-RU" sz="24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упрёк.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Зимний лес </a:t>
            </a:r>
            <a:r>
              <a:rPr lang="ru-RU" sz="24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словно</a:t>
            </a:r>
            <a:r>
              <a:rPr lang="ru-RU" sz="24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сказка. 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Яблони в цвету </a:t>
            </a:r>
            <a:r>
              <a:rPr lang="ru-RU" sz="24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точно</a:t>
            </a:r>
            <a:r>
              <a:rPr lang="ru-RU" sz="24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заснеженные холмы.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Трактор в поле </a:t>
            </a:r>
            <a:r>
              <a:rPr lang="ru-RU" sz="24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что</a:t>
            </a:r>
            <a:r>
              <a:rPr lang="ru-RU" sz="24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танк в бою.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21431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428604"/>
            <a:ext cx="4038600" cy="586786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Различайте!</a:t>
            </a:r>
            <a:endParaRPr lang="ru-RU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Предложения, в которых употребляются сравнительные союзы </a:t>
            </a:r>
            <a:r>
              <a:rPr lang="ru-RU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как, будто, как будто, словно, точно, что 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между подлежащим и сказуемым, и предложения со сравнительным оборотом (с этими же союзами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!).</a:t>
            </a:r>
            <a:endParaRPr lang="ru-RU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428604"/>
            <a:ext cx="4038600" cy="586786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Сравните:</a:t>
            </a:r>
            <a:endParaRPr lang="ru-RU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Наша земля как сад 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(нет знака препинания между подлежащим </a:t>
            </a:r>
            <a:r>
              <a:rPr lang="ru-RU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земля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и сказуемым </a:t>
            </a:r>
            <a:r>
              <a:rPr lang="ru-RU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сад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). </a:t>
            </a:r>
          </a:p>
          <a:p>
            <a:r>
              <a:rPr lang="ru-RU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Наша земля, как сад, цветёт 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(в состав предложения входит сравнительный оборот </a:t>
            </a:r>
            <a:r>
              <a:rPr lang="ru-RU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как сад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).  </a:t>
            </a:r>
          </a:p>
          <a:p>
            <a:endParaRPr lang="ru-RU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80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58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58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000"/>
                            </p:stCondLst>
                            <p:childTnLst>
                              <p:par>
                                <p:cTn id="39" presetID="58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914384"/>
          </a:xfrm>
        </p:spPr>
        <p:txBody>
          <a:bodyPr>
            <a:noAutofit/>
          </a:bodyPr>
          <a:lstStyle/>
          <a:p>
            <a:r>
              <a:rPr lang="ru-RU" sz="4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Тест</a:t>
            </a:r>
            <a:endParaRPr lang="ru-RU" sz="48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1214422"/>
            <a:ext cx="8715436" cy="521497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Укажите предложения, в которых на месте пропуска ставится тире: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1. Фабрика «Марко», бесспорно, _ успешное предприятие. 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2. Главная особенность утконосых динозавров, обитавших более 90 миллионов лет назад, _ гребни, напоминающие форму причёски Элвиса Пресли. 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3. Самый популярный злодей _ граф Дракула, о котором снято 162 фильма. 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4. Мы _ общественная организация, поэтому полномочия наши _ небольшие.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5. Спички _ не игрушка.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6. Единственный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самодостаточный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актёр за всю историю кинематографа _ это Чарли Чаплин.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7. Самый весёлый смех _ это смеяться над теми, кто смеётся над тобой.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8. Жизнь _ коротка, искусство _ вечно.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9. Жить _ значит действовать.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10. 560 километров – протяжённость территории Беларуси с севера на юг.</a:t>
            </a:r>
          </a:p>
          <a:p>
            <a:pPr>
              <a:buNone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4629160"/>
          </a:xfrm>
        </p:spPr>
        <p:txBody>
          <a:bodyPr/>
          <a:lstStyle/>
          <a:p>
            <a:pPr algn="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Ответы:</a:t>
            </a:r>
            <a:b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2, 3, 6, 7, 9, 10.</a:t>
            </a:r>
            <a:b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6182" y="228600"/>
            <a:ext cx="5049970" cy="6272234"/>
          </a:xfrm>
        </p:spPr>
        <p:txBody>
          <a:bodyPr/>
          <a:lstStyle/>
          <a:p>
            <a:pPr algn="r"/>
            <a:r>
              <a:rPr lang="ru-RU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Презентация </a:t>
            </a:r>
            <a:br>
              <a:rPr lang="ru-RU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 русскому языку. </a:t>
            </a:r>
            <a:br>
              <a:rPr lang="ru-RU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Составила </a:t>
            </a:r>
            <a:br>
              <a:rPr lang="ru-RU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преподаватель </a:t>
            </a:r>
            <a:br>
              <a:rPr lang="ru-RU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Королёва Е.А. </a:t>
            </a:r>
            <a:endParaRPr lang="ru-RU" sz="4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ransition spd="slow">
    <p:cover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_rels/them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image" Target="../media/image3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jpeg"/></Relationships>
</file>

<file path=ppt/theme/_rels/them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image" Target="../media/image6.jpeg"/></Relationships>
</file>

<file path=ppt/theme/_rels/them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image" Target="../media/image8.jpeg"/></Relationships>
</file>

<file path=ppt/theme/_rels/theme8.xml.rels><?xml version="1.0" encoding="UTF-8" standalone="yes"?>
<Relationships xmlns="http://schemas.openxmlformats.org/package/2006/relationships"><Relationship Id="rId1" Type="http://schemas.openxmlformats.org/officeDocument/2006/relationships/image" Target="../media/image10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_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Метро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Официальн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Солнцестояние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378601C765F2DB4D832BA86FE76CDD2C" ma:contentTypeVersion="0" ma:contentTypeDescription="Создание документа." ma:contentTypeScope="" ma:versionID="fdbc2b929c05273eee0c3ce94c5d8174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29C45F97-6551-4EA8-A070-CB8B875C99D0}"/>
</file>

<file path=customXml/itemProps2.xml><?xml version="1.0" encoding="utf-8"?>
<ds:datastoreItem xmlns:ds="http://schemas.openxmlformats.org/officeDocument/2006/customXml" ds:itemID="{AE2F3BAC-92FF-4057-AC3A-CD5B7012E64B}"/>
</file>

<file path=customXml/itemProps3.xml><?xml version="1.0" encoding="utf-8"?>
<ds:datastoreItem xmlns:ds="http://schemas.openxmlformats.org/officeDocument/2006/customXml" ds:itemID="{DD903FFF-CA32-4F66-A759-0E2F02AB61C5}"/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47</TotalTime>
  <Words>196</Words>
  <Application>Microsoft Office PowerPoint</Application>
  <PresentationFormat>Экран (4:3)</PresentationFormat>
  <Paragraphs>50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8</vt:i4>
      </vt:variant>
      <vt:variant>
        <vt:lpstr>Заголовки слайдов</vt:lpstr>
      </vt:variant>
      <vt:variant>
        <vt:i4>9</vt:i4>
      </vt:variant>
    </vt:vector>
  </HeadingPairs>
  <TitlesOfParts>
    <vt:vector size="17" baseType="lpstr">
      <vt:lpstr>Поток</vt:lpstr>
      <vt:lpstr>Открытая</vt:lpstr>
      <vt:lpstr>Бумажная</vt:lpstr>
      <vt:lpstr>1_Открытая</vt:lpstr>
      <vt:lpstr>Метро</vt:lpstr>
      <vt:lpstr>Трек</vt:lpstr>
      <vt:lpstr>Официальная</vt:lpstr>
      <vt:lpstr>Солнцестояние</vt:lpstr>
      <vt:lpstr>Тема «Тире между подлежащим и сказуемым»</vt:lpstr>
      <vt:lpstr>При отсутствии глагола-связки в составном именном сказуемом между подлежащим и сказуемым ставится тире, если главные члены предложения выражены следующими частями речи: </vt:lpstr>
      <vt:lpstr>Помните! </vt:lpstr>
      <vt:lpstr>Тире не ставится, если главные члены предложения выражены следующими частями речи:  1 Личное местоимение существительное: Я новичок в этом классе.   2 Существительное прилагательное: Русская грамматика сложная.   3 Существительное местоимение: Эти красивые цветы мои. </vt:lpstr>
      <vt:lpstr>А также если между подлежащим и сказуемым возникают:   1 частица НЕ: Попытка не пытка, а спрос не беда.   2 вводные слова: Сегодня собаки, пожалуй, единственный вид древних животных-бойцов, нисколько не утративший своё значение для армии и милиции.   3 сравнительные союзы как, будто, как будто, словно, точно, что:  Падающая звезда как добрая примета. Твои слова будто упрёк. Зимний лес словно сказка.  Яблони в цвету точно заснеженные холмы. Трактор в поле что танк в бою.   </vt:lpstr>
      <vt:lpstr>Слайд 6</vt:lpstr>
      <vt:lpstr>Тест</vt:lpstr>
      <vt:lpstr>Ответы: 2, 3, 6, 7, 9, 10. </vt:lpstr>
      <vt:lpstr>      Презентация  по русскому языку.  Составила  преподаватель  Королёва Е.А.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«Тире между подлежащим и сказуемым»</dc:title>
  <dc:creator>alina</dc:creator>
  <cp:lastModifiedBy>alina</cp:lastModifiedBy>
  <cp:revision>6</cp:revision>
  <dcterms:created xsi:type="dcterms:W3CDTF">2014-04-16T16:43:52Z</dcterms:created>
  <dcterms:modified xsi:type="dcterms:W3CDTF">2014-04-17T11:37:09Z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0x010100378601C765F2DB4D832BA86FE76CDD2C</vt:lpwstr>
  </property>
</Properties>
</file>