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989" r:id="rId6"/>
  </p:sldMasterIdLst>
  <p:notesMasterIdLst>
    <p:notesMasterId r:id="rId15"/>
  </p:notesMasterIdLst>
  <p:sldIdLst>
    <p:sldId id="268" r:id="rId7"/>
    <p:sldId id="257" r:id="rId8"/>
    <p:sldId id="258" r:id="rId9"/>
    <p:sldId id="259" r:id="rId10"/>
    <p:sldId id="260" r:id="rId11"/>
    <p:sldId id="261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A37F6E-EB08-4BE4-9962-392FCD2CA31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63F0E8-B00D-4F20-A231-DFCADA30E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7885E-3B48-4E4F-8DDE-52419949F31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05BA-5C6D-45E4-A8AA-870387911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EFFD-813F-474B-8661-9AD3088EC69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EDA-5507-46C4-AAE0-FF9F6AFB0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92C0-186B-470A-9902-5C544653223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B988-331A-41E2-9630-E1214EC37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2C2FBBF-87E9-4245-B726-72C3FF29D98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77B6F6-934C-45DF-839C-7238A93F7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82A75E-BBE7-4F69-8456-7169D19138CA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47754-48C6-4E45-97A0-D4A5E83D6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C174968-96AA-489F-A275-9FCDB821737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0489B35-7657-4DEF-AD83-5E93D8425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73E6DF-C3D4-4C48-8B63-4BF177982CD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7C09E7-A7F8-40E8-9E50-C4AAA02C8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34691-5A30-42AE-87F8-68A088B3D30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D413D8-97CD-4BB0-A9E3-F2A54FBAC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4EBE4-3231-4296-86B5-C0557354EE7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5957B-1536-4DFA-8931-FDAAD8E94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1733-DAEF-4DAA-A428-EE9FAA44A6A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71B1E-76FD-443B-AF05-756CE93BE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0FEFA56-01FE-4B74-A848-DBFEC89D859C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3F985C-96AE-41C5-864B-33BE62AB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34957-9819-409F-B6BC-D166D7D90F3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5828-4F77-466B-B2C9-A1C22820E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3E27B22-F27E-4F79-952F-38860BEA4BE7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AEE57E-0EEA-4873-A548-50048C58A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68E2-7B9C-4CF9-9D90-3F5ABBD8B59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78B8-9042-47EF-85B1-7D95C40E2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EB7-114C-493B-A67C-44C0EE6281A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A722-7251-465C-AE42-48EB44C2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0795DD4-412E-41E0-96BA-37347E86EDE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8D581-056E-4BC6-8E8A-855B2F236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6171-949C-4FF6-B36A-F9DAF0E4889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01EE-83A9-412C-BB6D-7A0EA4D1A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CEEFC-0495-4C9D-B970-DCF12AB7C9E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214E8-692C-4099-8251-AFD1E2FEB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D8DA-1107-4095-BB50-A2CA704D88F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F49C-2AA2-4C05-BE10-DA218BA41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B22A-1C8D-4848-ADB6-539CB3A0C76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0480-1EAC-4E88-BCF6-840D1566C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0713-6227-49C9-B6C5-F84F4EA66E0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B54F-DF11-49C0-A897-CD25F817A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F1023-3130-4302-A069-746D072E1ED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E69D-5E26-40DD-85BF-5254F99AE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0ECB-7BB8-4ABB-B2E3-4360BFCBF74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B0F6-0E3C-4FBF-98EE-275E3A38D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65838-AFE6-4685-9DC2-44E20A9BB36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4591-7E4C-479E-9D1E-DF590FA20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ED45A-174D-47B0-BB2D-C959848599E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31F7-8E13-4356-8165-196236A8F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9772-103C-4785-A4D7-54AE35F437AC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AF45-5EA3-4246-AD7F-3E29702D8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71A9-99A5-4B2C-9F54-25E3AE2DF33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0CB52-8253-4D69-AD61-A1AA355EB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1D4918-DD6E-4995-AADD-EC630BD355A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8CB78-3968-403D-8FD0-68105666D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1EBA-92B6-4CA8-85E8-A3F35CF80B4C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B64A-BC5E-4B56-886C-23F19F89F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55E75-A7FF-4379-BA8E-B75D4C3F54E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191B3D-6C52-4068-9D42-B36C26FE8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B0AC-516A-4A08-8157-55DBDD639DE5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4EB8-47C2-4F70-9039-B1B81C417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538B4-DC14-4C82-A3A2-8D27D8EB80C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D93DE-3B0A-4A8A-B8F2-FE3700E94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CBD82-0D91-4E52-B26B-433994113B6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58A5-9091-4747-A5D8-ECE8B3538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0033-38A4-486B-B458-566EAC4C3C2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A8145-033C-44D2-8181-9CA3517B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9F307B-42C0-484B-AFA8-23EA26C4338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59E331-35BE-4FD2-9AAF-4D8186B25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1C895-EF6E-47DF-B123-92D8C4966F1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32D69-E004-4FEF-BEEB-4EA72FF6F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653987-5A39-4C96-A330-873E1C40BA8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90D351-BAC0-49C1-8376-6D13921A5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57036-A6AF-45B2-A26A-9BB218F87BBC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5829-1C2E-45A9-9C87-A68F70272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3599-7B1B-4F43-B8ED-558971AF175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6E19-771C-4D3A-B0A4-8DEA605D4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C8AD-3705-457D-8714-981165D35E3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6418-074D-4D3D-AAFB-1545A86D0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661B-128F-47B6-AED0-B6C917E09F9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926F-7122-48DE-8902-864E716CB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726F-9183-4CB8-B6FA-6EC67979619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3409-58F2-4294-B549-4A2A7CA1F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4070-4412-4E1F-8EC9-C847E816143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02E4-ECB3-49A1-B95D-D92F304CE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B183-60B3-4042-B27B-8765D3B767C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9FB1-7C78-4B38-9F37-D613C5BF3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6C8F-0B7B-4F2C-AB9A-99E3F1B6A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CB75-4F9B-420D-A65E-E1AD706BE8F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28BE-F666-4BC9-A31B-7425EFC13B8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B647-22E8-40BB-8DB5-B649EFD0F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7C49-C343-45AA-95D8-0D039F7276A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0D4D-AD99-40A8-BFBC-3D9F122C3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5A13E-C054-426D-8525-23397D6C02F7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EC3E-94F0-48F2-9901-CF761B72E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3D01-157F-4CB2-8EE0-60C98466702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6000-0239-409F-ACFF-66827DA83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68BA7-67C9-4A88-BA45-607A719F73E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8025-3E40-4E16-B547-12DDBA87A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35B7-D21C-4B72-B89C-E65C00514F7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DB70-41FA-43DA-BEBF-E839ACAA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5C8AD-3705-457D-8714-981165D35E3D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CF6418-074D-4D3D-AAFB-1545A86D08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4661B-128F-47B6-AED0-B6C917E09F93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926F-7122-48DE-8902-864E716CB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01726F-9183-4CB8-B6FA-6EC679796191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0A13409-58F2-4294-B549-4A2A7CA1FD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844070-4412-4E1F-8EC9-C847E8161438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902E4-ECB3-49A1-B95D-D92F304CE0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489AA-7E7E-4CB0-A180-47913A80F68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60EE-0935-4C23-AA4C-A87C2D9E2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CB183-60B3-4042-B27B-8765D3B767CF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F9FB1-7C78-4B38-9F37-D613C5BF3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8D28BE-F666-4BC9-A31B-7425EFC13B84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8B647-22E8-40BB-8DB5-B649EFD0F5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97C49-C343-45AA-95D8-0D039F7276A6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0D4D-AD99-40A8-BFBC-3D9F122C3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5A13E-C054-426D-8525-23397D6C02F7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CEC3E-94F0-48F2-9901-CF761B72E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23D01-157F-4CB2-8EE0-60C984667023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FD16000-0239-409F-ACFF-66827DA83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68BA7-67C9-4A88-BA45-607A719F73E3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98025-3E40-4E16-B547-12DDBA87A5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035B7-D21C-4B72-B89C-E65C00514F74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3DB70-41FA-43DA-BEBF-E839ACAAAC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2D1C-B30E-4CF1-AAA2-798F21F35B55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3BE6-E420-47F4-BCB2-94726E13D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DA50-E8E0-46FC-941B-E4E572DA311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57E7-5715-4FAA-8179-E4B50ECF6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6A73-A0BC-4D11-B650-62AD6C8089D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12505-B089-4C02-ADC4-BFE3EE916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A62AC6-14F2-4E77-945E-5911DE4E1BB2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2A708-3EA9-4104-8E3A-FD9978613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872" r:id="rId2"/>
    <p:sldLayoutId id="2147483921" r:id="rId3"/>
    <p:sldLayoutId id="2147483873" r:id="rId4"/>
    <p:sldLayoutId id="2147483922" r:id="rId5"/>
    <p:sldLayoutId id="2147483874" r:id="rId6"/>
    <p:sldLayoutId id="2147483875" r:id="rId7"/>
    <p:sldLayoutId id="2147483923" r:id="rId8"/>
    <p:sldLayoutId id="2147483924" r:id="rId9"/>
    <p:sldLayoutId id="2147483876" r:id="rId10"/>
    <p:sldLayoutId id="21474838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32AA38-188E-4930-8062-1D9D17BF4C2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3F6E80-A408-4A3A-B87A-12AA10ED4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878" r:id="rId7"/>
    <p:sldLayoutId id="2147483931" r:id="rId8"/>
    <p:sldLayoutId id="2147483932" r:id="rId9"/>
    <p:sldLayoutId id="2147483879" r:id="rId10"/>
    <p:sldLayoutId id="2147483880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003EB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09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B697B-383C-42E9-94FA-D498BFD63E2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AA750D-2F45-4E5C-9DEA-0654DF213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81" r:id="rId2"/>
    <p:sldLayoutId id="2147483934" r:id="rId3"/>
    <p:sldLayoutId id="2147483882" r:id="rId4"/>
    <p:sldLayoutId id="2147483883" r:id="rId5"/>
    <p:sldLayoutId id="2147483935" r:id="rId6"/>
    <p:sldLayoutId id="2147483936" r:id="rId7"/>
    <p:sldLayoutId id="2147483937" r:id="rId8"/>
    <p:sldLayoutId id="2147483938" r:id="rId9"/>
    <p:sldLayoutId id="2147483884" r:id="rId10"/>
    <p:sldLayoutId id="21474839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759A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9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F5832-236F-46C2-88B2-A34E3EB660F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7D09A6-15C6-41F0-9427-1D4AC9F06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885" r:id="rId2"/>
    <p:sldLayoutId id="2147483941" r:id="rId3"/>
    <p:sldLayoutId id="2147483886" r:id="rId4"/>
    <p:sldLayoutId id="2147483942" r:id="rId5"/>
    <p:sldLayoutId id="2147483887" r:id="rId6"/>
    <p:sldLayoutId id="2147483943" r:id="rId7"/>
    <p:sldLayoutId id="2147483944" r:id="rId8"/>
    <p:sldLayoutId id="2147483945" r:id="rId9"/>
    <p:sldLayoutId id="2147483888" r:id="rId10"/>
    <p:sldLayoutId id="21474838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B2EFA-6137-487B-B49D-CD96EB5BFDE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78E92F-9CF8-4DD7-8843-ECE117476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890" r:id="rId2"/>
    <p:sldLayoutId id="2147483947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948" r:id="rId9"/>
    <p:sldLayoutId id="2147483896" r:id="rId10"/>
    <p:sldLayoutId id="21474838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A62AC6-14F2-4E77-945E-5911DE4E1BB2}" type="datetimeFigureOut">
              <a:rPr lang="ru-RU" smtClean="0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302A708-3EA9-4104-8E3A-FD9978613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305800" cy="2700576"/>
          </a:xfrm>
        </p:spPr>
        <p:txBody>
          <a:bodyPr/>
          <a:lstStyle/>
          <a:p>
            <a:pPr algn="ctr"/>
            <a:r>
              <a:rPr lang="ru-RU" sz="4400" dirty="0" smtClean="0"/>
              <a:t>Тема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«Н и НН </a:t>
            </a:r>
            <a:br>
              <a:rPr lang="ru-RU" sz="5400" dirty="0" smtClean="0"/>
            </a:br>
            <a:r>
              <a:rPr lang="ru-RU" sz="5400" dirty="0" smtClean="0"/>
              <a:t>в прилагательных» </a:t>
            </a:r>
            <a:endParaRPr lang="ru-RU" sz="5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8305800" cy="20002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200" i="1" dirty="0" smtClean="0"/>
              <a:t>Для слушателей факультета </a:t>
            </a:r>
            <a:r>
              <a:rPr lang="ru-RU" sz="3200" i="1" dirty="0" err="1" smtClean="0"/>
              <a:t>довузовской</a:t>
            </a:r>
            <a:r>
              <a:rPr lang="ru-RU" sz="3200" i="1" dirty="0" smtClean="0"/>
              <a:t> подготовки и профориентации, </a:t>
            </a:r>
            <a:endParaRPr lang="ru-RU" sz="3200" i="1" dirty="0" smtClean="0"/>
          </a:p>
          <a:p>
            <a:pPr>
              <a:spcBef>
                <a:spcPts val="0"/>
              </a:spcBef>
            </a:pPr>
            <a:r>
              <a:rPr lang="ru-RU" sz="3200" i="1" dirty="0" smtClean="0"/>
              <a:t>подготовительных </a:t>
            </a:r>
            <a:r>
              <a:rPr lang="ru-RU" sz="3200" i="1" dirty="0" smtClean="0"/>
              <a:t>курсов, абитуриентов</a:t>
            </a:r>
            <a:endParaRPr lang="ru-RU" sz="32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7467600" cy="2973387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Сравните: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обед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→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обед</a:t>
            </a:r>
            <a:r>
              <a:rPr lang="ru-RU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енн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ый перерыв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(от                                                                    существительного)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красить → краш</a:t>
            </a:r>
            <a:r>
              <a:rPr lang="ru-RU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ен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ый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забор (от глагола)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fontAlgn="auto">
              <a:spcAft>
                <a:spcPts val="0"/>
              </a:spcAft>
              <a:buNone/>
              <a:defRPr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краш</a:t>
            </a:r>
            <a:r>
              <a:rPr lang="ru-RU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енн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ый утром забор (от глагола)      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1543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Прежде  чем 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приступить к написанию Н и НН, определите, от какой части речи образовано слово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b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Слово, образованное от  существительного, и слово, образованное от 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глагола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регулируются разными правилами.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2678893" y="4893479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14512"/>
          </a:xfrm>
        </p:spPr>
        <p:txBody>
          <a:bodyPr>
            <a:norm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</a:t>
            </a:r>
            <a: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Правописание Н и НН в прилагательных, </a:t>
            </a:r>
            <a: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образованных </a:t>
            </a:r>
            <a:r>
              <a:rPr lang="ru-RU" sz="2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от существительных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58204" cy="471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4340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НН</a:t>
                      </a:r>
                      <a:endParaRPr lang="ru-RU" dirty="0"/>
                    </a:p>
                  </a:txBody>
                  <a:tcPr/>
                </a:tc>
              </a:tr>
              <a:tr h="428088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В первообразных прилагательных: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юный, синий, зелёный, пряный, рьяный,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свиной</a:t>
                      </a:r>
                    </a:p>
                    <a:p>
                      <a:pPr algn="ctr"/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В притяжательных прилагательных, образованных при помощи суффикса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ru-RU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бараний, фазаний, сазаний,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павлиний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обезьяний,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вороний</a:t>
                      </a:r>
                    </a:p>
                    <a:p>
                      <a:pPr algn="ctr"/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В суффиксах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–ин-, -ан-, -</a:t>
                      </a:r>
                      <a:r>
                        <a:rPr kumimoji="0" lang="ru-RU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-: утиный, песчаный, глиняный.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Исключения: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оловянный, стеклянный, деревянный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В прилагательных, образованных от существительных </a:t>
                      </a:r>
                      <a:r>
                        <a:rPr kumimoji="0" lang="ru-RU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kumimoji="0" lang="ru-RU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основой</a:t>
                      </a:r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Н: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ураган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→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ураган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ный, </a:t>
                      </a:r>
                      <a:endParaRPr kumimoji="0" lang="ru-RU" sz="1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овчин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овчин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холстин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→ </a:t>
                      </a:r>
                      <a:r>
                        <a:rPr kumimoji="0" lang="ru-RU" sz="19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холстин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ный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В прилагательных, образованных от существительных на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–МЯ: современный, племенной,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именной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суффиксах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ru-RU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-</a:t>
                      </a:r>
                      <a:r>
                        <a:rPr kumimoji="0" lang="ru-RU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енн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-: миграционный, сенсационный, мужественный, торжественный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Исключение: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ветреный</a:t>
                      </a:r>
                      <a:endParaRPr kumimoji="0"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но: </a:t>
                      </a:r>
                      <a:r>
                        <a:rPr kumimoji="0" lang="ru-RU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безветренный, подветренный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97"/>
          </a:xfrm>
        </p:spPr>
        <p:txBody>
          <a:bodyPr/>
          <a:lstStyle/>
          <a:p>
            <a:pPr algn="ctr"/>
            <a:r>
              <a:rPr lang="ru-RU" b="1" dirty="0" smtClean="0"/>
              <a:t>В кратких формах прилагательных пишется столько Н, сколько и в полных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285992"/>
          <a:ext cx="8229600" cy="391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9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НН</a:t>
                      </a:r>
                      <a:endParaRPr lang="ru-RU" dirty="0"/>
                    </a:p>
                  </a:txBody>
                  <a:tcPr/>
                </a:tc>
              </a:tr>
              <a:tr h="3320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зелёный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яблоко зелено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героиня юна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румяный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щёки румяны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ветреный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дни ветрены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пустынный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улицы пустынны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невежественный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она невежественна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меры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своевременны</a:t>
                      </a:r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традиционный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взгляды традиционны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714375"/>
            <a:ext cx="7791450" cy="15716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В существительных, образованных от прилагательных, пишется столько Н, сколько в производящем слове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2286000"/>
          <a:ext cx="7791474" cy="427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737"/>
                <a:gridCol w="3895737"/>
              </a:tblGrid>
              <a:tr h="4466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НН</a:t>
                      </a:r>
                      <a:endParaRPr lang="ru-RU" sz="2000" dirty="0"/>
                    </a:p>
                  </a:txBody>
                  <a:tcPr/>
                </a:tc>
              </a:tr>
              <a:tr h="38280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торфян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торфяной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песчан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песчаный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ольш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аник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ольха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гостин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иц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гостиный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ветрен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ветреный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туманн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туманный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реакционн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реакционный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манёвренн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манёвренный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бессмысленн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бессмысленный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родственн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родственный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одновременн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одновременный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00125"/>
          </a:xfrm>
        </p:spPr>
        <p:txBody>
          <a:bodyPr/>
          <a:lstStyle/>
          <a:p>
            <a:r>
              <a:rPr lang="ru-RU" i="1" dirty="0" smtClean="0"/>
              <a:t>Проверьте себя: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643938" cy="5143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err="1" smtClean="0"/>
              <a:t>Колчеда</a:t>
            </a:r>
            <a:r>
              <a:rPr lang="ru-RU" sz="2400" dirty="0" smtClean="0"/>
              <a:t>...</a:t>
            </a:r>
            <a:r>
              <a:rPr lang="ru-RU" sz="2400" dirty="0" err="1" smtClean="0"/>
              <a:t>ое</a:t>
            </a:r>
            <a:r>
              <a:rPr lang="ru-RU" sz="2400" dirty="0" smtClean="0"/>
              <a:t> месторождение, </a:t>
            </a:r>
            <a:r>
              <a:rPr lang="ru-RU" sz="2400" dirty="0" err="1" smtClean="0"/>
              <a:t>пря...ый</a:t>
            </a:r>
            <a:r>
              <a:rPr lang="ru-RU" sz="2400" dirty="0" smtClean="0"/>
              <a:t> аромат, </a:t>
            </a:r>
            <a:r>
              <a:rPr lang="ru-RU" sz="2400" dirty="0" err="1" smtClean="0"/>
              <a:t>гости...ый</a:t>
            </a:r>
            <a:r>
              <a:rPr lang="ru-RU" sz="2400" dirty="0" smtClean="0"/>
              <a:t> двор, </a:t>
            </a:r>
            <a:r>
              <a:rPr lang="ru-RU" sz="2400" dirty="0" err="1" smtClean="0"/>
              <a:t>румя...ый</a:t>
            </a:r>
            <a:r>
              <a:rPr lang="ru-RU" sz="2400" dirty="0" smtClean="0"/>
              <a:t> мальчик, </a:t>
            </a:r>
            <a:r>
              <a:rPr lang="ru-RU" sz="2400" dirty="0" err="1" smtClean="0"/>
              <a:t>деревя...ая</a:t>
            </a:r>
            <a:r>
              <a:rPr lang="ru-RU" sz="2400" dirty="0" smtClean="0"/>
              <a:t> палка, </a:t>
            </a:r>
            <a:r>
              <a:rPr lang="ru-RU" sz="2400" dirty="0" err="1" smtClean="0"/>
              <a:t>соколи...ая</a:t>
            </a:r>
            <a:r>
              <a:rPr lang="ru-RU" sz="2400" dirty="0" smtClean="0"/>
              <a:t> охота, </a:t>
            </a:r>
            <a:r>
              <a:rPr lang="ru-RU" sz="2400" dirty="0" err="1" smtClean="0"/>
              <a:t>барха...ые</a:t>
            </a:r>
            <a:r>
              <a:rPr lang="ru-RU" sz="2400" dirty="0" smtClean="0"/>
              <a:t> пески, </a:t>
            </a:r>
            <a:r>
              <a:rPr lang="ru-RU" sz="2400" dirty="0" err="1" smtClean="0"/>
              <a:t>серебря...ая</a:t>
            </a:r>
            <a:r>
              <a:rPr lang="ru-RU" sz="2400" dirty="0" smtClean="0"/>
              <a:t> ложка, </a:t>
            </a:r>
            <a:r>
              <a:rPr lang="ru-RU" sz="2400" dirty="0" err="1" smtClean="0"/>
              <a:t>тара...ый</a:t>
            </a:r>
            <a:r>
              <a:rPr lang="ru-RU" sz="2400" dirty="0" smtClean="0"/>
              <a:t> удар, </a:t>
            </a:r>
            <a:r>
              <a:rPr lang="ru-RU" sz="2400" dirty="0" err="1" smtClean="0"/>
              <a:t>крупя...ые</a:t>
            </a:r>
            <a:r>
              <a:rPr lang="ru-RU" sz="2400" dirty="0" smtClean="0"/>
              <a:t> изделия, </a:t>
            </a:r>
            <a:r>
              <a:rPr lang="ru-RU" sz="2400" dirty="0" err="1" smtClean="0"/>
              <a:t>горта...ый</a:t>
            </a:r>
            <a:r>
              <a:rPr lang="ru-RU" sz="2400" dirty="0" smtClean="0"/>
              <a:t> звук, </a:t>
            </a:r>
            <a:r>
              <a:rPr lang="ru-RU" sz="2400" dirty="0" err="1" smtClean="0"/>
              <a:t>сельдя...ая</a:t>
            </a:r>
            <a:r>
              <a:rPr lang="ru-RU" sz="2400" dirty="0" smtClean="0"/>
              <a:t> бочка</a:t>
            </a:r>
            <a:r>
              <a:rPr lang="ru-RU" sz="2400" dirty="0" smtClean="0"/>
              <a:t>, </a:t>
            </a:r>
            <a:r>
              <a:rPr lang="ru-RU" sz="2400" dirty="0" smtClean="0"/>
              <a:t>собирать </a:t>
            </a:r>
            <a:r>
              <a:rPr lang="ru-RU" sz="2400" dirty="0" err="1" smtClean="0"/>
              <a:t>костя...</a:t>
            </a:r>
            <a:r>
              <a:rPr lang="ru-RU" sz="2400" dirty="0" err="1" smtClean="0"/>
              <a:t>ику</a:t>
            </a:r>
            <a:r>
              <a:rPr lang="ru-RU" sz="2400" dirty="0" smtClean="0"/>
              <a:t>, </a:t>
            </a:r>
            <a:r>
              <a:rPr lang="ru-RU" sz="2400" dirty="0" err="1" smtClean="0"/>
              <a:t>стекля</a:t>
            </a:r>
            <a:r>
              <a:rPr lang="ru-RU" sz="2400" dirty="0" err="1" smtClean="0"/>
              <a:t>...ая</a:t>
            </a:r>
            <a:r>
              <a:rPr lang="ru-RU" sz="2400" dirty="0" smtClean="0"/>
              <a:t> банка, </a:t>
            </a:r>
            <a:r>
              <a:rPr lang="ru-RU" sz="2400" dirty="0" err="1" smtClean="0"/>
              <a:t>безветре</a:t>
            </a:r>
            <a:r>
              <a:rPr lang="ru-RU" sz="2400" dirty="0" err="1" smtClean="0"/>
              <a:t>...ое</a:t>
            </a:r>
            <a:r>
              <a:rPr lang="ru-RU" sz="2400" dirty="0" smtClean="0"/>
              <a:t> утро, </a:t>
            </a:r>
            <a:r>
              <a:rPr lang="ru-RU" sz="2400" dirty="0" err="1" smtClean="0"/>
              <a:t>павли...ий</a:t>
            </a:r>
            <a:r>
              <a:rPr lang="ru-RU" sz="2400" dirty="0" smtClean="0"/>
              <a:t> хвост, </a:t>
            </a:r>
            <a:r>
              <a:rPr lang="ru-RU" sz="2400" dirty="0" err="1" smtClean="0"/>
              <a:t>стари...ая</a:t>
            </a:r>
            <a:r>
              <a:rPr lang="ru-RU" sz="2400" dirty="0" smtClean="0"/>
              <a:t> гравюра, </a:t>
            </a:r>
            <a:r>
              <a:rPr lang="ru-RU" sz="2400" dirty="0" smtClean="0"/>
              <a:t>тульский </a:t>
            </a:r>
            <a:r>
              <a:rPr lang="ru-RU" sz="2400" dirty="0" err="1" smtClean="0"/>
              <a:t>пря...ик</a:t>
            </a:r>
            <a:r>
              <a:rPr lang="ru-RU" sz="2400" dirty="0" smtClean="0"/>
              <a:t>, </a:t>
            </a:r>
            <a:r>
              <a:rPr lang="ru-RU" sz="2400" dirty="0" err="1" smtClean="0"/>
              <a:t>соломе...ая</a:t>
            </a:r>
            <a:r>
              <a:rPr lang="ru-RU" sz="2400" dirty="0" smtClean="0"/>
              <a:t> шляпка, </a:t>
            </a:r>
            <a:r>
              <a:rPr lang="ru-RU" sz="2400" dirty="0" err="1" smtClean="0"/>
              <a:t>тума...ый</a:t>
            </a:r>
            <a:r>
              <a:rPr lang="ru-RU" sz="2400" dirty="0" smtClean="0"/>
              <a:t> день, трудности </a:t>
            </a:r>
            <a:r>
              <a:rPr lang="ru-RU" sz="2400" dirty="0" err="1" smtClean="0"/>
              <a:t>време...ы</a:t>
            </a:r>
            <a:r>
              <a:rPr lang="ru-RU" sz="2400" dirty="0" smtClean="0"/>
              <a:t>, </a:t>
            </a:r>
            <a:r>
              <a:rPr lang="ru-RU" sz="2400" dirty="0" err="1" smtClean="0"/>
              <a:t>ю...ый</a:t>
            </a:r>
            <a:r>
              <a:rPr lang="ru-RU" sz="2400" dirty="0" smtClean="0"/>
              <a:t> возраст, </a:t>
            </a:r>
            <a:r>
              <a:rPr lang="ru-RU" sz="2400" dirty="0" err="1" smtClean="0"/>
              <a:t>глиня...ый</a:t>
            </a:r>
            <a:r>
              <a:rPr lang="ru-RU" sz="2400" dirty="0" smtClean="0"/>
              <a:t> кувшин,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полотня</a:t>
            </a:r>
            <a:r>
              <a:rPr lang="ru-RU" sz="2400" dirty="0" err="1" smtClean="0"/>
              <a:t>...ый</a:t>
            </a:r>
            <a:r>
              <a:rPr lang="ru-RU" sz="2400" dirty="0" smtClean="0"/>
              <a:t> костюм, </a:t>
            </a:r>
            <a:r>
              <a:rPr lang="ru-RU" sz="2400" dirty="0" smtClean="0"/>
              <a:t>яблоки </a:t>
            </a:r>
            <a:r>
              <a:rPr lang="ru-RU" sz="2400" dirty="0" smtClean="0"/>
              <a:t>зеле..</a:t>
            </a:r>
            <a:r>
              <a:rPr lang="ru-RU" sz="2400" dirty="0" err="1" smtClean="0"/>
              <a:t>ы</a:t>
            </a:r>
            <a:r>
              <a:rPr lang="ru-RU" sz="2400" dirty="0" smtClean="0"/>
              <a:t>, улица пусты..а, </a:t>
            </a:r>
            <a:r>
              <a:rPr lang="ru-RU" sz="2400" dirty="0" err="1" smtClean="0"/>
              <a:t>безапелляцио...ое</a:t>
            </a:r>
            <a:r>
              <a:rPr lang="ru-RU" sz="2400" dirty="0" smtClean="0"/>
              <a:t> суждение, </a:t>
            </a:r>
            <a:r>
              <a:rPr lang="ru-RU" sz="2400" dirty="0" err="1" smtClean="0"/>
              <a:t>песча...ик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безукоризне...ое</a:t>
            </a:r>
            <a:r>
              <a:rPr lang="ru-RU" sz="2400" dirty="0" smtClean="0"/>
              <a:t> выступление, </a:t>
            </a:r>
            <a:r>
              <a:rPr lang="ru-RU" sz="2400" dirty="0" err="1" smtClean="0"/>
              <a:t>шестигра...ик</a:t>
            </a:r>
            <a:r>
              <a:rPr lang="ru-RU" sz="2400" dirty="0" smtClean="0"/>
              <a:t>, </a:t>
            </a:r>
            <a:r>
              <a:rPr lang="ru-RU" sz="2400" dirty="0" err="1" smtClean="0"/>
              <a:t>торфя...ой</a:t>
            </a:r>
            <a:r>
              <a:rPr lang="ru-RU" sz="2400" dirty="0" smtClean="0"/>
              <a:t> брикет, </a:t>
            </a:r>
            <a:r>
              <a:rPr lang="ru-RU" sz="2400" dirty="0" err="1" smtClean="0"/>
              <a:t>одновреме</a:t>
            </a:r>
            <a:r>
              <a:rPr lang="ru-RU" sz="2400" dirty="0" err="1" smtClean="0"/>
              <a:t>...ость</a:t>
            </a:r>
            <a:r>
              <a:rPr lang="ru-RU" sz="2400" dirty="0" smtClean="0"/>
              <a:t> действий, </a:t>
            </a:r>
            <a:r>
              <a:rPr lang="ru-RU" sz="2400" dirty="0" err="1" smtClean="0"/>
              <a:t>полушерстя...ое</a:t>
            </a:r>
            <a:r>
              <a:rPr lang="ru-RU" sz="2400" dirty="0" smtClean="0"/>
              <a:t> одеяло, </a:t>
            </a:r>
            <a:r>
              <a:rPr lang="ru-RU" sz="2400" dirty="0" err="1" smtClean="0"/>
              <a:t>лекцио...ый</a:t>
            </a:r>
            <a:r>
              <a:rPr lang="ru-RU" sz="2400" dirty="0" smtClean="0"/>
              <a:t> </a:t>
            </a:r>
            <a:r>
              <a:rPr lang="ru-RU" sz="2400" dirty="0" smtClean="0"/>
              <a:t>курс</a:t>
            </a:r>
            <a:r>
              <a:rPr lang="ru-RU" sz="24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214686"/>
            <a:ext cx="8715436" cy="3357586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Колчеданное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месторождение,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аромат,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гостиный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двор,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румяный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мальчик,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деревянная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палка,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соколиная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охота,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барханные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пески,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серебряная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ложка,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таранный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удар,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крупяные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изделия,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гортанный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звук,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сельдяная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бочка, собирать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костянику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стеклянная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безветренное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утро,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павлиний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хвост,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старинная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гравюра, тульский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соломенная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шляпка,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туманный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день, трудности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временны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глиняный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кувшин,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полотняный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костюм, яблоки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зелены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улица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пустынна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безапелляционное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суждение,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песчаник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безукоризненное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выступление,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шестигранник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торфяной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брикет,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одновременность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действий,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полушерстяное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одеяло,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лекционный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курс.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Ключи к словосочетаниям: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94641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Презентация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 smtClean="0"/>
              <a:t>русскому языку.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</a:t>
            </a:r>
            <a:r>
              <a:rPr lang="ru-RU" dirty="0" smtClean="0"/>
              <a:t>Е.А. </a:t>
            </a:r>
            <a:endParaRPr lang="ru-RU" dirty="0"/>
          </a:p>
        </p:txBody>
      </p:sp>
      <p:sp>
        <p:nvSpPr>
          <p:cNvPr id="757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EBD61D-CFF3-4D95-B566-96FD9FF9C57C}"/>
</file>

<file path=customXml/itemProps2.xml><?xml version="1.0" encoding="utf-8"?>
<ds:datastoreItem xmlns:ds="http://schemas.openxmlformats.org/officeDocument/2006/customXml" ds:itemID="{DFFBA4EC-3208-418A-9ED0-4BC9229795EC}"/>
</file>

<file path=customXml/itemProps3.xml><?xml version="1.0" encoding="utf-8"?>
<ds:datastoreItem xmlns:ds="http://schemas.openxmlformats.org/officeDocument/2006/customXml" ds:itemID="{2DACA8A6-2954-4A0C-8EB4-787EB5EC8F5D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606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30" baseType="lpstr">
      <vt:lpstr>Century Schoolbook</vt:lpstr>
      <vt:lpstr>Arial</vt:lpstr>
      <vt:lpstr>Wingdings</vt:lpstr>
      <vt:lpstr>Wingdings 2</vt:lpstr>
      <vt:lpstr>Calibri</vt:lpstr>
      <vt:lpstr>Constantia</vt:lpstr>
      <vt:lpstr>Cambria</vt:lpstr>
      <vt:lpstr>Wingdings 3</vt:lpstr>
      <vt:lpstr>Corbel</vt:lpstr>
      <vt:lpstr>Verdana</vt:lpstr>
      <vt:lpstr>Consolas</vt:lpstr>
      <vt:lpstr>Georgia</vt:lpstr>
      <vt:lpstr>Trebuchet MS</vt:lpstr>
      <vt:lpstr>Lucida Sans Unicode</vt:lpstr>
      <vt:lpstr>Rockwell</vt:lpstr>
      <vt:lpstr>Gill Sans MT</vt:lpstr>
      <vt:lpstr>Бумажная</vt:lpstr>
      <vt:lpstr>Литейная</vt:lpstr>
      <vt:lpstr>Начальная</vt:lpstr>
      <vt:lpstr>Солнцестояние</vt:lpstr>
      <vt:lpstr>Поток</vt:lpstr>
      <vt:lpstr>Справедливость</vt:lpstr>
      <vt:lpstr>Тема  «Н и НН  в прилагательных» </vt:lpstr>
      <vt:lpstr>Прежде  чем приступить к написанию Н и НН, определите, от какой части речи образовано слово.  Слово, образованное от  существительного, и слово, образованное от глагола, регулируются разными правилами. </vt:lpstr>
      <vt:lpstr>  Правописание Н и НН в прилагательных,  образованных от существительных </vt:lpstr>
      <vt:lpstr>В кратких формах прилагательных пишется столько Н, сколько и в полных </vt:lpstr>
      <vt:lpstr>В существительных, образованных от прилагательных, пишется столько Н, сколько в производящем слове </vt:lpstr>
      <vt:lpstr>Проверьте себя:</vt:lpstr>
      <vt:lpstr>Ключи к словосочетаниям: 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русскому языку. Преподаватель Королёва Е.А.</dc:title>
  <dc:creator>alina</dc:creator>
  <cp:lastModifiedBy>alina</cp:lastModifiedBy>
  <cp:revision>11</cp:revision>
  <dcterms:created xsi:type="dcterms:W3CDTF">2014-02-20T17:50:45Z</dcterms:created>
  <dcterms:modified xsi:type="dcterms:W3CDTF">2014-03-01T09:36:24Z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