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718" autoAdjust="0"/>
  </p:normalViewPr>
  <p:slideViewPr>
    <p:cSldViewPr>
      <p:cViewPr varScale="1">
        <p:scale>
          <a:sx n="66" d="100"/>
          <a:sy n="66" d="100"/>
        </p:scale>
        <p:origin x="-142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1B58C3-88BB-40EA-8BA8-1273C93A1C36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FC41A8-0A1E-4D8D-8A98-32CCFE27D701}">
      <dgm:prSet phldrT="[Текст]"/>
      <dgm:spPr/>
      <dgm:t>
        <a:bodyPr/>
        <a:lstStyle/>
        <a:p>
          <a:r>
            <a:rPr lang="ru-RU" dirty="0" smtClean="0"/>
            <a:t>Производство</a:t>
          </a:r>
          <a:endParaRPr lang="ru-RU" dirty="0"/>
        </a:p>
      </dgm:t>
    </dgm:pt>
    <dgm:pt modelId="{213F6DDF-C78B-44E4-98BD-F6CAD8929BBA}" type="parTrans" cxnId="{F58687AF-33D2-400E-B938-10190E84E2D7}">
      <dgm:prSet/>
      <dgm:spPr/>
      <dgm:t>
        <a:bodyPr/>
        <a:lstStyle/>
        <a:p>
          <a:endParaRPr lang="ru-RU"/>
        </a:p>
      </dgm:t>
    </dgm:pt>
    <dgm:pt modelId="{CBD1BAE0-2B7F-4028-8F6F-8470F62F4C6C}" type="sibTrans" cxnId="{F58687AF-33D2-400E-B938-10190E84E2D7}">
      <dgm:prSet/>
      <dgm:spPr/>
      <dgm:t>
        <a:bodyPr/>
        <a:lstStyle/>
        <a:p>
          <a:endParaRPr lang="ru-RU"/>
        </a:p>
      </dgm:t>
    </dgm:pt>
    <dgm:pt modelId="{F3CD458C-D5F5-46F6-8BD3-D3B4C64EB4D4}">
      <dgm:prSet phldrT="[Текст]"/>
      <dgm:spPr/>
      <dgm:t>
        <a:bodyPr/>
        <a:lstStyle/>
        <a:p>
          <a:r>
            <a:rPr lang="ru-RU" dirty="0" smtClean="0"/>
            <a:t>Распределение</a:t>
          </a:r>
          <a:endParaRPr lang="ru-RU" dirty="0"/>
        </a:p>
      </dgm:t>
    </dgm:pt>
    <dgm:pt modelId="{B8098DD8-2A15-4839-893D-95EA6C4D3DF2}" type="parTrans" cxnId="{F173EB0F-54E3-464B-B5FF-EF1583265684}">
      <dgm:prSet/>
      <dgm:spPr/>
      <dgm:t>
        <a:bodyPr/>
        <a:lstStyle/>
        <a:p>
          <a:endParaRPr lang="ru-RU"/>
        </a:p>
      </dgm:t>
    </dgm:pt>
    <dgm:pt modelId="{E5B26A62-8751-4996-ACC2-7D21B771365E}" type="sibTrans" cxnId="{F173EB0F-54E3-464B-B5FF-EF1583265684}">
      <dgm:prSet/>
      <dgm:spPr/>
      <dgm:t>
        <a:bodyPr/>
        <a:lstStyle/>
        <a:p>
          <a:endParaRPr lang="ru-RU"/>
        </a:p>
      </dgm:t>
    </dgm:pt>
    <dgm:pt modelId="{1990C5DC-AF8E-45AB-A72F-B81B36F4640B}">
      <dgm:prSet phldrT="[Текст]"/>
      <dgm:spPr/>
      <dgm:t>
        <a:bodyPr/>
        <a:lstStyle/>
        <a:p>
          <a:r>
            <a:rPr lang="ru-RU" dirty="0" smtClean="0"/>
            <a:t>Обмен</a:t>
          </a:r>
          <a:endParaRPr lang="ru-RU" dirty="0"/>
        </a:p>
      </dgm:t>
    </dgm:pt>
    <dgm:pt modelId="{11D4D3D8-FAEA-4439-A063-FAEFA9EF3712}" type="parTrans" cxnId="{7E9046B0-B7F4-48E7-99A6-B52CB19C1986}">
      <dgm:prSet/>
      <dgm:spPr/>
      <dgm:t>
        <a:bodyPr/>
        <a:lstStyle/>
        <a:p>
          <a:endParaRPr lang="ru-RU"/>
        </a:p>
      </dgm:t>
    </dgm:pt>
    <dgm:pt modelId="{824B2BD6-1D00-41E0-89C2-8854E8928CE8}" type="sibTrans" cxnId="{7E9046B0-B7F4-48E7-99A6-B52CB19C1986}">
      <dgm:prSet/>
      <dgm:spPr/>
      <dgm:t>
        <a:bodyPr/>
        <a:lstStyle/>
        <a:p>
          <a:endParaRPr lang="ru-RU"/>
        </a:p>
      </dgm:t>
    </dgm:pt>
    <dgm:pt modelId="{00770720-4A80-459A-97F8-7A7A7C18A2C9}">
      <dgm:prSet phldrT="[Текст]"/>
      <dgm:spPr/>
      <dgm:t>
        <a:bodyPr/>
        <a:lstStyle/>
        <a:p>
          <a:r>
            <a:rPr lang="ru-RU" dirty="0" smtClean="0"/>
            <a:t>Потребление</a:t>
          </a:r>
          <a:endParaRPr lang="ru-RU" dirty="0"/>
        </a:p>
      </dgm:t>
    </dgm:pt>
    <dgm:pt modelId="{EE490DE8-3E13-4D2F-BFC5-59044EB2F98B}" type="parTrans" cxnId="{7D841CAF-D78D-47E8-8D8A-43FFF4F3E412}">
      <dgm:prSet/>
      <dgm:spPr/>
      <dgm:t>
        <a:bodyPr/>
        <a:lstStyle/>
        <a:p>
          <a:endParaRPr lang="ru-RU"/>
        </a:p>
      </dgm:t>
    </dgm:pt>
    <dgm:pt modelId="{6350CE49-71A5-4FC9-9970-A92F7670A97B}" type="sibTrans" cxnId="{7D841CAF-D78D-47E8-8D8A-43FFF4F3E412}">
      <dgm:prSet/>
      <dgm:spPr/>
      <dgm:t>
        <a:bodyPr/>
        <a:lstStyle/>
        <a:p>
          <a:endParaRPr lang="ru-RU"/>
        </a:p>
      </dgm:t>
    </dgm:pt>
    <dgm:pt modelId="{86BCC13E-828E-42DA-9055-C6C35BDD42DC}" type="pres">
      <dgm:prSet presAssocID="{691B58C3-88BB-40EA-8BA8-1273C93A1C3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8995B7-9D95-4745-8AE7-86F2D63C210D}" type="pres">
      <dgm:prSet presAssocID="{E1FC41A8-0A1E-4D8D-8A98-32CCFE27D70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9A2CEE-24A2-4725-8FAB-C0AE8EBB4295}" type="pres">
      <dgm:prSet presAssocID="{E1FC41A8-0A1E-4D8D-8A98-32CCFE27D701}" presName="spNode" presStyleCnt="0"/>
      <dgm:spPr/>
    </dgm:pt>
    <dgm:pt modelId="{25526139-F633-44A0-BE15-8B387B219CC8}" type="pres">
      <dgm:prSet presAssocID="{CBD1BAE0-2B7F-4028-8F6F-8470F62F4C6C}" presName="sibTrans" presStyleLbl="sibTrans1D1" presStyleIdx="0" presStyleCnt="4"/>
      <dgm:spPr/>
      <dgm:t>
        <a:bodyPr/>
        <a:lstStyle/>
        <a:p>
          <a:endParaRPr lang="ru-RU"/>
        </a:p>
      </dgm:t>
    </dgm:pt>
    <dgm:pt modelId="{849C07F9-536D-4D1D-B6AC-1A9EDEF094BF}" type="pres">
      <dgm:prSet presAssocID="{F3CD458C-D5F5-46F6-8BD3-D3B4C64EB4D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FDED92-E9BF-4989-B945-48EEDEFAFDEA}" type="pres">
      <dgm:prSet presAssocID="{F3CD458C-D5F5-46F6-8BD3-D3B4C64EB4D4}" presName="spNode" presStyleCnt="0"/>
      <dgm:spPr/>
    </dgm:pt>
    <dgm:pt modelId="{FF8B77B8-AA05-4235-BD2D-5FA2B597107B}" type="pres">
      <dgm:prSet presAssocID="{E5B26A62-8751-4996-ACC2-7D21B771365E}" presName="sibTrans" presStyleLbl="sibTrans1D1" presStyleIdx="1" presStyleCnt="4"/>
      <dgm:spPr/>
      <dgm:t>
        <a:bodyPr/>
        <a:lstStyle/>
        <a:p>
          <a:endParaRPr lang="ru-RU"/>
        </a:p>
      </dgm:t>
    </dgm:pt>
    <dgm:pt modelId="{8D01020A-CBAF-4A40-BAD5-BDAA0FDFE405}" type="pres">
      <dgm:prSet presAssocID="{1990C5DC-AF8E-45AB-A72F-B81B36F4640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E49364-4A47-4EE7-90F7-3FB8366FACAC}" type="pres">
      <dgm:prSet presAssocID="{1990C5DC-AF8E-45AB-A72F-B81B36F4640B}" presName="spNode" presStyleCnt="0"/>
      <dgm:spPr/>
    </dgm:pt>
    <dgm:pt modelId="{16245AA8-9D18-4C82-AD8C-A28E571DFD97}" type="pres">
      <dgm:prSet presAssocID="{824B2BD6-1D00-41E0-89C2-8854E8928CE8}" presName="sibTrans" presStyleLbl="sibTrans1D1" presStyleIdx="2" presStyleCnt="4"/>
      <dgm:spPr/>
      <dgm:t>
        <a:bodyPr/>
        <a:lstStyle/>
        <a:p>
          <a:endParaRPr lang="ru-RU"/>
        </a:p>
      </dgm:t>
    </dgm:pt>
    <dgm:pt modelId="{455E7D57-1AD5-448E-B5D9-101F3C2DE63F}" type="pres">
      <dgm:prSet presAssocID="{00770720-4A80-459A-97F8-7A7A7C18A2C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B71711-E2C8-4CF9-BBE4-F321ACA5CF4C}" type="pres">
      <dgm:prSet presAssocID="{00770720-4A80-459A-97F8-7A7A7C18A2C9}" presName="spNode" presStyleCnt="0"/>
      <dgm:spPr/>
    </dgm:pt>
    <dgm:pt modelId="{837952FE-E877-4676-BCF8-1DF226421456}" type="pres">
      <dgm:prSet presAssocID="{6350CE49-71A5-4FC9-9970-A92F7670A97B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5A621F60-3742-4D5D-95BD-BB9A737F25A7}" type="presOf" srcId="{E5B26A62-8751-4996-ACC2-7D21B771365E}" destId="{FF8B77B8-AA05-4235-BD2D-5FA2B597107B}" srcOrd="0" destOrd="0" presId="urn:microsoft.com/office/officeart/2005/8/layout/cycle5"/>
    <dgm:cxn modelId="{56636D16-F124-4330-9B92-1B88B7381DC4}" type="presOf" srcId="{00770720-4A80-459A-97F8-7A7A7C18A2C9}" destId="{455E7D57-1AD5-448E-B5D9-101F3C2DE63F}" srcOrd="0" destOrd="0" presId="urn:microsoft.com/office/officeart/2005/8/layout/cycle5"/>
    <dgm:cxn modelId="{F173EB0F-54E3-464B-B5FF-EF1583265684}" srcId="{691B58C3-88BB-40EA-8BA8-1273C93A1C36}" destId="{F3CD458C-D5F5-46F6-8BD3-D3B4C64EB4D4}" srcOrd="1" destOrd="0" parTransId="{B8098DD8-2A15-4839-893D-95EA6C4D3DF2}" sibTransId="{E5B26A62-8751-4996-ACC2-7D21B771365E}"/>
    <dgm:cxn modelId="{FAA0DCC3-5E11-48F9-9B57-39B6EFAB9B66}" type="presOf" srcId="{F3CD458C-D5F5-46F6-8BD3-D3B4C64EB4D4}" destId="{849C07F9-536D-4D1D-B6AC-1A9EDEF094BF}" srcOrd="0" destOrd="0" presId="urn:microsoft.com/office/officeart/2005/8/layout/cycle5"/>
    <dgm:cxn modelId="{3BC04F9E-77BF-4FEA-8178-930A483F0985}" type="presOf" srcId="{1990C5DC-AF8E-45AB-A72F-B81B36F4640B}" destId="{8D01020A-CBAF-4A40-BAD5-BDAA0FDFE405}" srcOrd="0" destOrd="0" presId="urn:microsoft.com/office/officeart/2005/8/layout/cycle5"/>
    <dgm:cxn modelId="{D62B0175-E6AD-489E-8974-2CB254DF56B2}" type="presOf" srcId="{E1FC41A8-0A1E-4D8D-8A98-32CCFE27D701}" destId="{AD8995B7-9D95-4745-8AE7-86F2D63C210D}" srcOrd="0" destOrd="0" presId="urn:microsoft.com/office/officeart/2005/8/layout/cycle5"/>
    <dgm:cxn modelId="{71F46971-9D08-45C9-A883-59109B7053B0}" type="presOf" srcId="{CBD1BAE0-2B7F-4028-8F6F-8470F62F4C6C}" destId="{25526139-F633-44A0-BE15-8B387B219CC8}" srcOrd="0" destOrd="0" presId="urn:microsoft.com/office/officeart/2005/8/layout/cycle5"/>
    <dgm:cxn modelId="{C73A74AC-A46B-4047-9DAF-2FEADC79F1D3}" type="presOf" srcId="{691B58C3-88BB-40EA-8BA8-1273C93A1C36}" destId="{86BCC13E-828E-42DA-9055-C6C35BDD42DC}" srcOrd="0" destOrd="0" presId="urn:microsoft.com/office/officeart/2005/8/layout/cycle5"/>
    <dgm:cxn modelId="{F58687AF-33D2-400E-B938-10190E84E2D7}" srcId="{691B58C3-88BB-40EA-8BA8-1273C93A1C36}" destId="{E1FC41A8-0A1E-4D8D-8A98-32CCFE27D701}" srcOrd="0" destOrd="0" parTransId="{213F6DDF-C78B-44E4-98BD-F6CAD8929BBA}" sibTransId="{CBD1BAE0-2B7F-4028-8F6F-8470F62F4C6C}"/>
    <dgm:cxn modelId="{844223BD-99BB-4223-A720-0BCAD00A4EF4}" type="presOf" srcId="{6350CE49-71A5-4FC9-9970-A92F7670A97B}" destId="{837952FE-E877-4676-BCF8-1DF226421456}" srcOrd="0" destOrd="0" presId="urn:microsoft.com/office/officeart/2005/8/layout/cycle5"/>
    <dgm:cxn modelId="{AD99DCDC-377A-40E9-90AF-23100171B511}" type="presOf" srcId="{824B2BD6-1D00-41E0-89C2-8854E8928CE8}" destId="{16245AA8-9D18-4C82-AD8C-A28E571DFD97}" srcOrd="0" destOrd="0" presId="urn:microsoft.com/office/officeart/2005/8/layout/cycle5"/>
    <dgm:cxn modelId="{7E9046B0-B7F4-48E7-99A6-B52CB19C1986}" srcId="{691B58C3-88BB-40EA-8BA8-1273C93A1C36}" destId="{1990C5DC-AF8E-45AB-A72F-B81B36F4640B}" srcOrd="2" destOrd="0" parTransId="{11D4D3D8-FAEA-4439-A063-FAEFA9EF3712}" sibTransId="{824B2BD6-1D00-41E0-89C2-8854E8928CE8}"/>
    <dgm:cxn modelId="{7D841CAF-D78D-47E8-8D8A-43FFF4F3E412}" srcId="{691B58C3-88BB-40EA-8BA8-1273C93A1C36}" destId="{00770720-4A80-459A-97F8-7A7A7C18A2C9}" srcOrd="3" destOrd="0" parTransId="{EE490DE8-3E13-4D2F-BFC5-59044EB2F98B}" sibTransId="{6350CE49-71A5-4FC9-9970-A92F7670A97B}"/>
    <dgm:cxn modelId="{D4AEFD24-D5E2-4847-94DF-C60B394471C3}" type="presParOf" srcId="{86BCC13E-828E-42DA-9055-C6C35BDD42DC}" destId="{AD8995B7-9D95-4745-8AE7-86F2D63C210D}" srcOrd="0" destOrd="0" presId="urn:microsoft.com/office/officeart/2005/8/layout/cycle5"/>
    <dgm:cxn modelId="{24B37B23-D702-4327-B517-0D5002A7DB26}" type="presParOf" srcId="{86BCC13E-828E-42DA-9055-C6C35BDD42DC}" destId="{E99A2CEE-24A2-4725-8FAB-C0AE8EBB4295}" srcOrd="1" destOrd="0" presId="urn:microsoft.com/office/officeart/2005/8/layout/cycle5"/>
    <dgm:cxn modelId="{06B97F1D-44B2-4552-ACC4-B90364D42782}" type="presParOf" srcId="{86BCC13E-828E-42DA-9055-C6C35BDD42DC}" destId="{25526139-F633-44A0-BE15-8B387B219CC8}" srcOrd="2" destOrd="0" presId="urn:microsoft.com/office/officeart/2005/8/layout/cycle5"/>
    <dgm:cxn modelId="{E5D767AC-0057-4F6C-8E48-EF9F1DCEEA00}" type="presParOf" srcId="{86BCC13E-828E-42DA-9055-C6C35BDD42DC}" destId="{849C07F9-536D-4D1D-B6AC-1A9EDEF094BF}" srcOrd="3" destOrd="0" presId="urn:microsoft.com/office/officeart/2005/8/layout/cycle5"/>
    <dgm:cxn modelId="{69AA6D11-E587-4CCF-A7B1-EEE53691A9A3}" type="presParOf" srcId="{86BCC13E-828E-42DA-9055-C6C35BDD42DC}" destId="{89FDED92-E9BF-4989-B945-48EEDEFAFDEA}" srcOrd="4" destOrd="0" presId="urn:microsoft.com/office/officeart/2005/8/layout/cycle5"/>
    <dgm:cxn modelId="{57963FAA-641D-4CB2-AA91-479C4DD9944C}" type="presParOf" srcId="{86BCC13E-828E-42DA-9055-C6C35BDD42DC}" destId="{FF8B77B8-AA05-4235-BD2D-5FA2B597107B}" srcOrd="5" destOrd="0" presId="urn:microsoft.com/office/officeart/2005/8/layout/cycle5"/>
    <dgm:cxn modelId="{9A23A54D-5CA5-49F4-8B04-8620BCA72DE1}" type="presParOf" srcId="{86BCC13E-828E-42DA-9055-C6C35BDD42DC}" destId="{8D01020A-CBAF-4A40-BAD5-BDAA0FDFE405}" srcOrd="6" destOrd="0" presId="urn:microsoft.com/office/officeart/2005/8/layout/cycle5"/>
    <dgm:cxn modelId="{097154C6-708B-443B-99E7-4045AA646C57}" type="presParOf" srcId="{86BCC13E-828E-42DA-9055-C6C35BDD42DC}" destId="{C4E49364-4A47-4EE7-90F7-3FB8366FACAC}" srcOrd="7" destOrd="0" presId="urn:microsoft.com/office/officeart/2005/8/layout/cycle5"/>
    <dgm:cxn modelId="{0B5E47BA-A20C-4E60-9FE6-47C35FB7E36E}" type="presParOf" srcId="{86BCC13E-828E-42DA-9055-C6C35BDD42DC}" destId="{16245AA8-9D18-4C82-AD8C-A28E571DFD97}" srcOrd="8" destOrd="0" presId="urn:microsoft.com/office/officeart/2005/8/layout/cycle5"/>
    <dgm:cxn modelId="{21B3AFCB-D735-4041-97B1-1E65789F093F}" type="presParOf" srcId="{86BCC13E-828E-42DA-9055-C6C35BDD42DC}" destId="{455E7D57-1AD5-448E-B5D9-101F3C2DE63F}" srcOrd="9" destOrd="0" presId="urn:microsoft.com/office/officeart/2005/8/layout/cycle5"/>
    <dgm:cxn modelId="{DCAB03C3-4FF5-4860-B100-B493445A5DEE}" type="presParOf" srcId="{86BCC13E-828E-42DA-9055-C6C35BDD42DC}" destId="{BBB71711-E2C8-4CF9-BBE4-F321ACA5CF4C}" srcOrd="10" destOrd="0" presId="urn:microsoft.com/office/officeart/2005/8/layout/cycle5"/>
    <dgm:cxn modelId="{36239D1A-165E-4181-9C5B-9394F68FBBC3}" type="presParOf" srcId="{86BCC13E-828E-42DA-9055-C6C35BDD42DC}" destId="{837952FE-E877-4676-BCF8-1DF226421456}" srcOrd="11" destOrd="0" presId="urn:microsoft.com/office/officeart/2005/8/layout/cycle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D7CDFD-35A1-4C2D-9C66-79E6A96FF73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D6F598-47C2-4DA7-91FE-79CACC113BFC}">
      <dgm:prSet phldrT="[Текст]"/>
      <dgm:spPr/>
      <dgm:t>
        <a:bodyPr/>
        <a:lstStyle/>
        <a:p>
          <a:r>
            <a:rPr lang="ru-RU" dirty="0" smtClean="0"/>
            <a:t>Общественная собственность</a:t>
          </a:r>
          <a:endParaRPr lang="ru-RU" dirty="0"/>
        </a:p>
      </dgm:t>
    </dgm:pt>
    <dgm:pt modelId="{A34935F5-C49D-46E9-AECC-1506EFCBCA3B}" type="parTrans" cxnId="{DB3B1461-F6A8-471B-949C-BF0F9AE46EBA}">
      <dgm:prSet/>
      <dgm:spPr/>
      <dgm:t>
        <a:bodyPr/>
        <a:lstStyle/>
        <a:p>
          <a:endParaRPr lang="ru-RU"/>
        </a:p>
      </dgm:t>
    </dgm:pt>
    <dgm:pt modelId="{999D2F16-5D94-4B5B-8514-E6C93E3DBA86}" type="sibTrans" cxnId="{DB3B1461-F6A8-471B-949C-BF0F9AE46EBA}">
      <dgm:prSet/>
      <dgm:spPr/>
      <dgm:t>
        <a:bodyPr/>
        <a:lstStyle/>
        <a:p>
          <a:endParaRPr lang="ru-RU"/>
        </a:p>
      </dgm:t>
    </dgm:pt>
    <dgm:pt modelId="{D64BB71D-13F6-4D98-85F0-3DF681497CE9}">
      <dgm:prSet phldrT="[Текст]"/>
      <dgm:spPr/>
      <dgm:t>
        <a:bodyPr/>
        <a:lstStyle/>
        <a:p>
          <a:r>
            <a:rPr lang="ru-RU" dirty="0" smtClean="0"/>
            <a:t>1. Первобытнообщинный строй </a:t>
          </a:r>
          <a:endParaRPr lang="ru-RU" dirty="0"/>
        </a:p>
      </dgm:t>
    </dgm:pt>
    <dgm:pt modelId="{E29487B4-36A1-4679-ABFC-3EC33C70111F}" type="parTrans" cxnId="{19477E88-5D4F-495D-B96B-D494B19ED90A}">
      <dgm:prSet/>
      <dgm:spPr/>
      <dgm:t>
        <a:bodyPr/>
        <a:lstStyle/>
        <a:p>
          <a:endParaRPr lang="ru-RU"/>
        </a:p>
      </dgm:t>
    </dgm:pt>
    <dgm:pt modelId="{DCC32000-ECE2-4273-BB80-EC2A391D217C}" type="sibTrans" cxnId="{19477E88-5D4F-495D-B96B-D494B19ED90A}">
      <dgm:prSet/>
      <dgm:spPr/>
      <dgm:t>
        <a:bodyPr/>
        <a:lstStyle/>
        <a:p>
          <a:endParaRPr lang="ru-RU"/>
        </a:p>
      </dgm:t>
    </dgm:pt>
    <dgm:pt modelId="{F7710570-43A8-4A21-8D47-0E8D50E73658}">
      <dgm:prSet phldrT="[Текст]"/>
      <dgm:spPr/>
      <dgm:t>
        <a:bodyPr/>
        <a:lstStyle/>
        <a:p>
          <a:r>
            <a:rPr lang="ru-RU" dirty="0" smtClean="0"/>
            <a:t>2. Коммунистический строй </a:t>
          </a:r>
          <a:endParaRPr lang="ru-RU" dirty="0"/>
        </a:p>
      </dgm:t>
    </dgm:pt>
    <dgm:pt modelId="{235CFE71-A9BC-4C12-8F58-CF691F1711AA}" type="parTrans" cxnId="{2F968239-2551-4710-9A4D-530154684F0E}">
      <dgm:prSet/>
      <dgm:spPr/>
      <dgm:t>
        <a:bodyPr/>
        <a:lstStyle/>
        <a:p>
          <a:endParaRPr lang="ru-RU"/>
        </a:p>
      </dgm:t>
    </dgm:pt>
    <dgm:pt modelId="{A2C397DA-AB8F-40FA-B0C2-D5381F658382}" type="sibTrans" cxnId="{2F968239-2551-4710-9A4D-530154684F0E}">
      <dgm:prSet/>
      <dgm:spPr/>
      <dgm:t>
        <a:bodyPr/>
        <a:lstStyle/>
        <a:p>
          <a:endParaRPr lang="ru-RU"/>
        </a:p>
      </dgm:t>
    </dgm:pt>
    <dgm:pt modelId="{F3589753-22F8-45FE-97EB-6934445ED19F}">
      <dgm:prSet phldrT="[Текст]"/>
      <dgm:spPr/>
      <dgm:t>
        <a:bodyPr/>
        <a:lstStyle/>
        <a:p>
          <a:r>
            <a:rPr lang="ru-RU" dirty="0" smtClean="0"/>
            <a:t>Частная собственность</a:t>
          </a:r>
          <a:endParaRPr lang="ru-RU" dirty="0"/>
        </a:p>
      </dgm:t>
    </dgm:pt>
    <dgm:pt modelId="{C4AA6CEB-91BF-4793-BDDC-CBB953AFFB16}" type="parTrans" cxnId="{F8C47734-6464-4B85-9416-A7ECDF346E0F}">
      <dgm:prSet/>
      <dgm:spPr/>
      <dgm:t>
        <a:bodyPr/>
        <a:lstStyle/>
        <a:p>
          <a:endParaRPr lang="ru-RU"/>
        </a:p>
      </dgm:t>
    </dgm:pt>
    <dgm:pt modelId="{CCBC87A6-6092-4F51-B627-3B314CF19637}" type="sibTrans" cxnId="{F8C47734-6464-4B85-9416-A7ECDF346E0F}">
      <dgm:prSet/>
      <dgm:spPr/>
      <dgm:t>
        <a:bodyPr/>
        <a:lstStyle/>
        <a:p>
          <a:endParaRPr lang="ru-RU"/>
        </a:p>
      </dgm:t>
    </dgm:pt>
    <dgm:pt modelId="{5179DD33-2278-432C-973D-EA24A7118DF9}">
      <dgm:prSet phldrT="[Текст]"/>
      <dgm:spPr/>
      <dgm:t>
        <a:bodyPr/>
        <a:lstStyle/>
        <a:p>
          <a:r>
            <a:rPr lang="ru-RU" dirty="0" smtClean="0"/>
            <a:t>1. Рабовладельческий</a:t>
          </a:r>
        </a:p>
        <a:p>
          <a:r>
            <a:rPr lang="ru-RU" dirty="0" smtClean="0"/>
            <a:t>строй</a:t>
          </a:r>
          <a:endParaRPr lang="ru-RU" dirty="0"/>
        </a:p>
      </dgm:t>
    </dgm:pt>
    <dgm:pt modelId="{43DA07D9-FF30-43E0-A769-BEABF3419DCC}" type="parTrans" cxnId="{8466CC7D-C1AA-4BEC-A132-28FEE824653F}">
      <dgm:prSet/>
      <dgm:spPr/>
      <dgm:t>
        <a:bodyPr/>
        <a:lstStyle/>
        <a:p>
          <a:endParaRPr lang="ru-RU"/>
        </a:p>
      </dgm:t>
    </dgm:pt>
    <dgm:pt modelId="{2FE9EEDF-A0F4-4FA2-8854-01E8E1D9CB5A}" type="sibTrans" cxnId="{8466CC7D-C1AA-4BEC-A132-28FEE824653F}">
      <dgm:prSet/>
      <dgm:spPr/>
      <dgm:t>
        <a:bodyPr/>
        <a:lstStyle/>
        <a:p>
          <a:endParaRPr lang="ru-RU"/>
        </a:p>
      </dgm:t>
    </dgm:pt>
    <dgm:pt modelId="{3E1084A0-DDDF-46CE-B5E7-D3D2D9F218B4}">
      <dgm:prSet phldrT="[Текст]"/>
      <dgm:spPr/>
      <dgm:t>
        <a:bodyPr/>
        <a:lstStyle/>
        <a:p>
          <a:r>
            <a:rPr lang="ru-RU" dirty="0" smtClean="0"/>
            <a:t>2. Феодальный строй</a:t>
          </a:r>
          <a:endParaRPr lang="ru-RU" dirty="0"/>
        </a:p>
      </dgm:t>
    </dgm:pt>
    <dgm:pt modelId="{27B374FB-8EDD-4775-9CCE-D2145660F4BE}" type="parTrans" cxnId="{72A8E3D0-FEB0-4C71-AA42-E37C6FF14BF3}">
      <dgm:prSet/>
      <dgm:spPr/>
      <dgm:t>
        <a:bodyPr/>
        <a:lstStyle/>
        <a:p>
          <a:endParaRPr lang="ru-RU"/>
        </a:p>
      </dgm:t>
    </dgm:pt>
    <dgm:pt modelId="{F7DB955A-D8F9-41E7-9DE3-0A4C3231052B}" type="sibTrans" cxnId="{72A8E3D0-FEB0-4C71-AA42-E37C6FF14BF3}">
      <dgm:prSet/>
      <dgm:spPr/>
      <dgm:t>
        <a:bodyPr/>
        <a:lstStyle/>
        <a:p>
          <a:endParaRPr lang="ru-RU"/>
        </a:p>
      </dgm:t>
    </dgm:pt>
    <dgm:pt modelId="{2C3227F6-4201-4E4B-829D-EF19D311556E}">
      <dgm:prSet/>
      <dgm:spPr/>
      <dgm:t>
        <a:bodyPr/>
        <a:lstStyle/>
        <a:p>
          <a:r>
            <a:rPr lang="ru-RU" dirty="0" smtClean="0"/>
            <a:t>3. Капиталистический строй</a:t>
          </a:r>
          <a:endParaRPr lang="ru-RU" dirty="0"/>
        </a:p>
      </dgm:t>
    </dgm:pt>
    <dgm:pt modelId="{A317032F-4957-46E2-B8C4-DE50128B3ACB}" type="parTrans" cxnId="{293CBB6D-DD7F-48E7-89F6-DBD0DCBCBE66}">
      <dgm:prSet/>
      <dgm:spPr/>
      <dgm:t>
        <a:bodyPr/>
        <a:lstStyle/>
        <a:p>
          <a:endParaRPr lang="ru-RU"/>
        </a:p>
      </dgm:t>
    </dgm:pt>
    <dgm:pt modelId="{33CCBC70-6C24-4839-A6F4-BF6CA1C124B9}" type="sibTrans" cxnId="{293CBB6D-DD7F-48E7-89F6-DBD0DCBCBE66}">
      <dgm:prSet/>
      <dgm:spPr/>
      <dgm:t>
        <a:bodyPr/>
        <a:lstStyle/>
        <a:p>
          <a:endParaRPr lang="ru-RU"/>
        </a:p>
      </dgm:t>
    </dgm:pt>
    <dgm:pt modelId="{C1981071-A068-45A3-A19B-8AF377C62690}" type="pres">
      <dgm:prSet presAssocID="{09D7CDFD-35A1-4C2D-9C66-79E6A96FF73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7069216-0F72-41F4-8F56-BF46DB778018}" type="pres">
      <dgm:prSet presAssocID="{05D6F598-47C2-4DA7-91FE-79CACC113BFC}" presName="root" presStyleCnt="0"/>
      <dgm:spPr/>
    </dgm:pt>
    <dgm:pt modelId="{12630055-9D46-4710-B9D3-9E245D8F7BEB}" type="pres">
      <dgm:prSet presAssocID="{05D6F598-47C2-4DA7-91FE-79CACC113BFC}" presName="rootComposite" presStyleCnt="0"/>
      <dgm:spPr/>
    </dgm:pt>
    <dgm:pt modelId="{7C58E19E-FFBD-4D5B-942F-7E52D32F69C2}" type="pres">
      <dgm:prSet presAssocID="{05D6F598-47C2-4DA7-91FE-79CACC113BFC}" presName="rootText" presStyleLbl="node1" presStyleIdx="0" presStyleCnt="2"/>
      <dgm:spPr/>
      <dgm:t>
        <a:bodyPr/>
        <a:lstStyle/>
        <a:p>
          <a:endParaRPr lang="ru-RU"/>
        </a:p>
      </dgm:t>
    </dgm:pt>
    <dgm:pt modelId="{29456042-2225-4AA2-90E1-38A7883108C6}" type="pres">
      <dgm:prSet presAssocID="{05D6F598-47C2-4DA7-91FE-79CACC113BFC}" presName="rootConnector" presStyleLbl="node1" presStyleIdx="0" presStyleCnt="2"/>
      <dgm:spPr/>
      <dgm:t>
        <a:bodyPr/>
        <a:lstStyle/>
        <a:p>
          <a:endParaRPr lang="ru-RU"/>
        </a:p>
      </dgm:t>
    </dgm:pt>
    <dgm:pt modelId="{8FD391CB-A970-4A9C-9ED9-0E80DD496824}" type="pres">
      <dgm:prSet presAssocID="{05D6F598-47C2-4DA7-91FE-79CACC113BFC}" presName="childShape" presStyleCnt="0"/>
      <dgm:spPr/>
    </dgm:pt>
    <dgm:pt modelId="{5185FF7E-AA8C-4AC5-ADC7-3B3B19EA1476}" type="pres">
      <dgm:prSet presAssocID="{E29487B4-36A1-4679-ABFC-3EC33C70111F}" presName="Name13" presStyleLbl="parChTrans1D2" presStyleIdx="0" presStyleCnt="5"/>
      <dgm:spPr/>
      <dgm:t>
        <a:bodyPr/>
        <a:lstStyle/>
        <a:p>
          <a:endParaRPr lang="ru-RU"/>
        </a:p>
      </dgm:t>
    </dgm:pt>
    <dgm:pt modelId="{4EFF1084-2606-49AE-8377-6726E30ECAB6}" type="pres">
      <dgm:prSet presAssocID="{D64BB71D-13F6-4D98-85F0-3DF681497CE9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18383-5E91-4CAB-A863-8872390D8D0A}" type="pres">
      <dgm:prSet presAssocID="{235CFE71-A9BC-4C12-8F58-CF691F1711AA}" presName="Name13" presStyleLbl="parChTrans1D2" presStyleIdx="1" presStyleCnt="5"/>
      <dgm:spPr/>
      <dgm:t>
        <a:bodyPr/>
        <a:lstStyle/>
        <a:p>
          <a:endParaRPr lang="ru-RU"/>
        </a:p>
      </dgm:t>
    </dgm:pt>
    <dgm:pt modelId="{F95A932F-0460-4241-9800-1BB3A033ECCD}" type="pres">
      <dgm:prSet presAssocID="{F7710570-43A8-4A21-8D47-0E8D50E73658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CA955F-220A-4137-80B6-ACF3F8B49EA2}" type="pres">
      <dgm:prSet presAssocID="{F3589753-22F8-45FE-97EB-6934445ED19F}" presName="root" presStyleCnt="0"/>
      <dgm:spPr/>
    </dgm:pt>
    <dgm:pt modelId="{9B259C3B-1FF6-4216-B01A-78CBC941C5A0}" type="pres">
      <dgm:prSet presAssocID="{F3589753-22F8-45FE-97EB-6934445ED19F}" presName="rootComposite" presStyleCnt="0"/>
      <dgm:spPr/>
    </dgm:pt>
    <dgm:pt modelId="{77A34F63-8F3D-4BF7-885D-8C12ADFD7B2C}" type="pres">
      <dgm:prSet presAssocID="{F3589753-22F8-45FE-97EB-6934445ED19F}" presName="rootText" presStyleLbl="node1" presStyleIdx="1" presStyleCnt="2"/>
      <dgm:spPr/>
      <dgm:t>
        <a:bodyPr/>
        <a:lstStyle/>
        <a:p>
          <a:endParaRPr lang="ru-RU"/>
        </a:p>
      </dgm:t>
    </dgm:pt>
    <dgm:pt modelId="{BDEA1A82-8ED9-41A0-B402-E77464C4862C}" type="pres">
      <dgm:prSet presAssocID="{F3589753-22F8-45FE-97EB-6934445ED19F}" presName="rootConnector" presStyleLbl="node1" presStyleIdx="1" presStyleCnt="2"/>
      <dgm:spPr/>
      <dgm:t>
        <a:bodyPr/>
        <a:lstStyle/>
        <a:p>
          <a:endParaRPr lang="ru-RU"/>
        </a:p>
      </dgm:t>
    </dgm:pt>
    <dgm:pt modelId="{21C42AB4-2BF3-4A74-90A4-D845D081C49B}" type="pres">
      <dgm:prSet presAssocID="{F3589753-22F8-45FE-97EB-6934445ED19F}" presName="childShape" presStyleCnt="0"/>
      <dgm:spPr/>
    </dgm:pt>
    <dgm:pt modelId="{129488F2-4BDA-4581-87B5-888EBB56BEF3}" type="pres">
      <dgm:prSet presAssocID="{43DA07D9-FF30-43E0-A769-BEABF3419DCC}" presName="Name13" presStyleLbl="parChTrans1D2" presStyleIdx="2" presStyleCnt="5"/>
      <dgm:spPr/>
      <dgm:t>
        <a:bodyPr/>
        <a:lstStyle/>
        <a:p>
          <a:endParaRPr lang="ru-RU"/>
        </a:p>
      </dgm:t>
    </dgm:pt>
    <dgm:pt modelId="{484310DD-4CEB-418A-BBCC-9787D8DE0687}" type="pres">
      <dgm:prSet presAssocID="{5179DD33-2278-432C-973D-EA24A7118DF9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B0CC7-CDAE-4FB8-9883-3E3CE6DA0431}" type="pres">
      <dgm:prSet presAssocID="{27B374FB-8EDD-4775-9CCE-D2145660F4BE}" presName="Name13" presStyleLbl="parChTrans1D2" presStyleIdx="3" presStyleCnt="5"/>
      <dgm:spPr/>
      <dgm:t>
        <a:bodyPr/>
        <a:lstStyle/>
        <a:p>
          <a:endParaRPr lang="ru-RU"/>
        </a:p>
      </dgm:t>
    </dgm:pt>
    <dgm:pt modelId="{AE6310D4-B310-4C55-86C4-4C5224378D50}" type="pres">
      <dgm:prSet presAssocID="{3E1084A0-DDDF-46CE-B5E7-D3D2D9F218B4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A9F800-D8A4-496E-9F20-85D30EB8A4C8}" type="pres">
      <dgm:prSet presAssocID="{A317032F-4957-46E2-B8C4-DE50128B3ACB}" presName="Name13" presStyleLbl="parChTrans1D2" presStyleIdx="4" presStyleCnt="5"/>
      <dgm:spPr/>
      <dgm:t>
        <a:bodyPr/>
        <a:lstStyle/>
        <a:p>
          <a:endParaRPr lang="ru-RU"/>
        </a:p>
      </dgm:t>
    </dgm:pt>
    <dgm:pt modelId="{A57A1AE6-8D90-43C1-96E2-72157549799B}" type="pres">
      <dgm:prSet presAssocID="{2C3227F6-4201-4E4B-829D-EF19D311556E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A753AC-5415-42F5-8C12-648E81BA46B4}" type="presOf" srcId="{27B374FB-8EDD-4775-9CCE-D2145660F4BE}" destId="{602B0CC7-CDAE-4FB8-9883-3E3CE6DA0431}" srcOrd="0" destOrd="0" presId="urn:microsoft.com/office/officeart/2005/8/layout/hierarchy3"/>
    <dgm:cxn modelId="{72A8E3D0-FEB0-4C71-AA42-E37C6FF14BF3}" srcId="{F3589753-22F8-45FE-97EB-6934445ED19F}" destId="{3E1084A0-DDDF-46CE-B5E7-D3D2D9F218B4}" srcOrd="1" destOrd="0" parTransId="{27B374FB-8EDD-4775-9CCE-D2145660F4BE}" sibTransId="{F7DB955A-D8F9-41E7-9DE3-0A4C3231052B}"/>
    <dgm:cxn modelId="{8466CC7D-C1AA-4BEC-A132-28FEE824653F}" srcId="{F3589753-22F8-45FE-97EB-6934445ED19F}" destId="{5179DD33-2278-432C-973D-EA24A7118DF9}" srcOrd="0" destOrd="0" parTransId="{43DA07D9-FF30-43E0-A769-BEABF3419DCC}" sibTransId="{2FE9EEDF-A0F4-4FA2-8854-01E8E1D9CB5A}"/>
    <dgm:cxn modelId="{230581DB-7745-402E-94F6-24CE38CDBBA1}" type="presOf" srcId="{5179DD33-2278-432C-973D-EA24A7118DF9}" destId="{484310DD-4CEB-418A-BBCC-9787D8DE0687}" srcOrd="0" destOrd="0" presId="urn:microsoft.com/office/officeart/2005/8/layout/hierarchy3"/>
    <dgm:cxn modelId="{3376D8D8-FB8F-4384-9212-16C18C260AA5}" type="presOf" srcId="{D64BB71D-13F6-4D98-85F0-3DF681497CE9}" destId="{4EFF1084-2606-49AE-8377-6726E30ECAB6}" srcOrd="0" destOrd="0" presId="urn:microsoft.com/office/officeart/2005/8/layout/hierarchy3"/>
    <dgm:cxn modelId="{08589C36-2590-4D52-9966-D98295AEE56A}" type="presOf" srcId="{09D7CDFD-35A1-4C2D-9C66-79E6A96FF73B}" destId="{C1981071-A068-45A3-A19B-8AF377C62690}" srcOrd="0" destOrd="0" presId="urn:microsoft.com/office/officeart/2005/8/layout/hierarchy3"/>
    <dgm:cxn modelId="{D983D6A2-E127-4E05-8822-C056B51D7290}" type="presOf" srcId="{E29487B4-36A1-4679-ABFC-3EC33C70111F}" destId="{5185FF7E-AA8C-4AC5-ADC7-3B3B19EA1476}" srcOrd="0" destOrd="0" presId="urn:microsoft.com/office/officeart/2005/8/layout/hierarchy3"/>
    <dgm:cxn modelId="{F8C47734-6464-4B85-9416-A7ECDF346E0F}" srcId="{09D7CDFD-35A1-4C2D-9C66-79E6A96FF73B}" destId="{F3589753-22F8-45FE-97EB-6934445ED19F}" srcOrd="1" destOrd="0" parTransId="{C4AA6CEB-91BF-4793-BDDC-CBB953AFFB16}" sibTransId="{CCBC87A6-6092-4F51-B627-3B314CF19637}"/>
    <dgm:cxn modelId="{19604AC9-E5D4-4D44-88F0-E6FF1F3BB9CD}" type="presOf" srcId="{F7710570-43A8-4A21-8D47-0E8D50E73658}" destId="{F95A932F-0460-4241-9800-1BB3A033ECCD}" srcOrd="0" destOrd="0" presId="urn:microsoft.com/office/officeart/2005/8/layout/hierarchy3"/>
    <dgm:cxn modelId="{98733765-F1D9-48D7-894A-34B316FE17E1}" type="presOf" srcId="{43DA07D9-FF30-43E0-A769-BEABF3419DCC}" destId="{129488F2-4BDA-4581-87B5-888EBB56BEF3}" srcOrd="0" destOrd="0" presId="urn:microsoft.com/office/officeart/2005/8/layout/hierarchy3"/>
    <dgm:cxn modelId="{19477E88-5D4F-495D-B96B-D494B19ED90A}" srcId="{05D6F598-47C2-4DA7-91FE-79CACC113BFC}" destId="{D64BB71D-13F6-4D98-85F0-3DF681497CE9}" srcOrd="0" destOrd="0" parTransId="{E29487B4-36A1-4679-ABFC-3EC33C70111F}" sibTransId="{DCC32000-ECE2-4273-BB80-EC2A391D217C}"/>
    <dgm:cxn modelId="{6CE96E12-257E-4FA2-B355-6F13BC5A2899}" type="presOf" srcId="{3E1084A0-DDDF-46CE-B5E7-D3D2D9F218B4}" destId="{AE6310D4-B310-4C55-86C4-4C5224378D50}" srcOrd="0" destOrd="0" presId="urn:microsoft.com/office/officeart/2005/8/layout/hierarchy3"/>
    <dgm:cxn modelId="{DB3B1461-F6A8-471B-949C-BF0F9AE46EBA}" srcId="{09D7CDFD-35A1-4C2D-9C66-79E6A96FF73B}" destId="{05D6F598-47C2-4DA7-91FE-79CACC113BFC}" srcOrd="0" destOrd="0" parTransId="{A34935F5-C49D-46E9-AECC-1506EFCBCA3B}" sibTransId="{999D2F16-5D94-4B5B-8514-E6C93E3DBA86}"/>
    <dgm:cxn modelId="{293CBB6D-DD7F-48E7-89F6-DBD0DCBCBE66}" srcId="{F3589753-22F8-45FE-97EB-6934445ED19F}" destId="{2C3227F6-4201-4E4B-829D-EF19D311556E}" srcOrd="2" destOrd="0" parTransId="{A317032F-4957-46E2-B8C4-DE50128B3ACB}" sibTransId="{33CCBC70-6C24-4839-A6F4-BF6CA1C124B9}"/>
    <dgm:cxn modelId="{9BA0F9C0-3939-48FA-BB07-3448A8C23A33}" type="presOf" srcId="{05D6F598-47C2-4DA7-91FE-79CACC113BFC}" destId="{7C58E19E-FFBD-4D5B-942F-7E52D32F69C2}" srcOrd="0" destOrd="0" presId="urn:microsoft.com/office/officeart/2005/8/layout/hierarchy3"/>
    <dgm:cxn modelId="{6BD78E47-DB9A-4118-B67F-9FCEABB8F60E}" type="presOf" srcId="{A317032F-4957-46E2-B8C4-DE50128B3ACB}" destId="{F8A9F800-D8A4-496E-9F20-85D30EB8A4C8}" srcOrd="0" destOrd="0" presId="urn:microsoft.com/office/officeart/2005/8/layout/hierarchy3"/>
    <dgm:cxn modelId="{4BD37D0B-4772-44EE-B2C6-23DCE78DBA65}" type="presOf" srcId="{235CFE71-A9BC-4C12-8F58-CF691F1711AA}" destId="{F4A18383-5E91-4CAB-A863-8872390D8D0A}" srcOrd="0" destOrd="0" presId="urn:microsoft.com/office/officeart/2005/8/layout/hierarchy3"/>
    <dgm:cxn modelId="{D8053ED3-C2E1-4A22-96D6-AFEB7100D804}" type="presOf" srcId="{05D6F598-47C2-4DA7-91FE-79CACC113BFC}" destId="{29456042-2225-4AA2-90E1-38A7883108C6}" srcOrd="1" destOrd="0" presId="urn:microsoft.com/office/officeart/2005/8/layout/hierarchy3"/>
    <dgm:cxn modelId="{CF077145-79BE-49B8-A743-74299B1206C0}" type="presOf" srcId="{F3589753-22F8-45FE-97EB-6934445ED19F}" destId="{BDEA1A82-8ED9-41A0-B402-E77464C4862C}" srcOrd="1" destOrd="0" presId="urn:microsoft.com/office/officeart/2005/8/layout/hierarchy3"/>
    <dgm:cxn modelId="{7621EBC5-7C54-4088-AA80-3C1F7E5FCCC5}" type="presOf" srcId="{F3589753-22F8-45FE-97EB-6934445ED19F}" destId="{77A34F63-8F3D-4BF7-885D-8C12ADFD7B2C}" srcOrd="0" destOrd="0" presId="urn:microsoft.com/office/officeart/2005/8/layout/hierarchy3"/>
    <dgm:cxn modelId="{609AF263-EB80-460A-A2A4-DA1E0C4B6C8D}" type="presOf" srcId="{2C3227F6-4201-4E4B-829D-EF19D311556E}" destId="{A57A1AE6-8D90-43C1-96E2-72157549799B}" srcOrd="0" destOrd="0" presId="urn:microsoft.com/office/officeart/2005/8/layout/hierarchy3"/>
    <dgm:cxn modelId="{2F968239-2551-4710-9A4D-530154684F0E}" srcId="{05D6F598-47C2-4DA7-91FE-79CACC113BFC}" destId="{F7710570-43A8-4A21-8D47-0E8D50E73658}" srcOrd="1" destOrd="0" parTransId="{235CFE71-A9BC-4C12-8F58-CF691F1711AA}" sibTransId="{A2C397DA-AB8F-40FA-B0C2-D5381F658382}"/>
    <dgm:cxn modelId="{2D34528D-90F3-4422-8D1C-129410B4C280}" type="presParOf" srcId="{C1981071-A068-45A3-A19B-8AF377C62690}" destId="{07069216-0F72-41F4-8F56-BF46DB778018}" srcOrd="0" destOrd="0" presId="urn:microsoft.com/office/officeart/2005/8/layout/hierarchy3"/>
    <dgm:cxn modelId="{E724CA48-2F66-4C79-B0FB-D111269DAF70}" type="presParOf" srcId="{07069216-0F72-41F4-8F56-BF46DB778018}" destId="{12630055-9D46-4710-B9D3-9E245D8F7BEB}" srcOrd="0" destOrd="0" presId="urn:microsoft.com/office/officeart/2005/8/layout/hierarchy3"/>
    <dgm:cxn modelId="{DBE0FD7C-D7A1-4BED-A890-099D4038C452}" type="presParOf" srcId="{12630055-9D46-4710-B9D3-9E245D8F7BEB}" destId="{7C58E19E-FFBD-4D5B-942F-7E52D32F69C2}" srcOrd="0" destOrd="0" presId="urn:microsoft.com/office/officeart/2005/8/layout/hierarchy3"/>
    <dgm:cxn modelId="{7EE5DA20-B0A6-4297-85B0-820382548D07}" type="presParOf" srcId="{12630055-9D46-4710-B9D3-9E245D8F7BEB}" destId="{29456042-2225-4AA2-90E1-38A7883108C6}" srcOrd="1" destOrd="0" presId="urn:microsoft.com/office/officeart/2005/8/layout/hierarchy3"/>
    <dgm:cxn modelId="{4F5C3056-97C5-4AFC-869D-467F3E0F9989}" type="presParOf" srcId="{07069216-0F72-41F4-8F56-BF46DB778018}" destId="{8FD391CB-A970-4A9C-9ED9-0E80DD496824}" srcOrd="1" destOrd="0" presId="urn:microsoft.com/office/officeart/2005/8/layout/hierarchy3"/>
    <dgm:cxn modelId="{D13B8724-2FE2-4507-851C-6281A0174D3E}" type="presParOf" srcId="{8FD391CB-A970-4A9C-9ED9-0E80DD496824}" destId="{5185FF7E-AA8C-4AC5-ADC7-3B3B19EA1476}" srcOrd="0" destOrd="0" presId="urn:microsoft.com/office/officeart/2005/8/layout/hierarchy3"/>
    <dgm:cxn modelId="{5B45ECEE-2050-40D1-8501-7F44DA4FDFEC}" type="presParOf" srcId="{8FD391CB-A970-4A9C-9ED9-0E80DD496824}" destId="{4EFF1084-2606-49AE-8377-6726E30ECAB6}" srcOrd="1" destOrd="0" presId="urn:microsoft.com/office/officeart/2005/8/layout/hierarchy3"/>
    <dgm:cxn modelId="{530F2950-D553-4116-A6BB-F8571564B21D}" type="presParOf" srcId="{8FD391CB-A970-4A9C-9ED9-0E80DD496824}" destId="{F4A18383-5E91-4CAB-A863-8872390D8D0A}" srcOrd="2" destOrd="0" presId="urn:microsoft.com/office/officeart/2005/8/layout/hierarchy3"/>
    <dgm:cxn modelId="{D664998B-5F28-4066-8A8E-854D09199F56}" type="presParOf" srcId="{8FD391CB-A970-4A9C-9ED9-0E80DD496824}" destId="{F95A932F-0460-4241-9800-1BB3A033ECCD}" srcOrd="3" destOrd="0" presId="urn:microsoft.com/office/officeart/2005/8/layout/hierarchy3"/>
    <dgm:cxn modelId="{779C8EE4-6ED8-411E-B76C-8FAF5D127E97}" type="presParOf" srcId="{C1981071-A068-45A3-A19B-8AF377C62690}" destId="{1DCA955F-220A-4137-80B6-ACF3F8B49EA2}" srcOrd="1" destOrd="0" presId="urn:microsoft.com/office/officeart/2005/8/layout/hierarchy3"/>
    <dgm:cxn modelId="{4353FCFE-ED9A-4F27-90B5-C495B209D126}" type="presParOf" srcId="{1DCA955F-220A-4137-80B6-ACF3F8B49EA2}" destId="{9B259C3B-1FF6-4216-B01A-78CBC941C5A0}" srcOrd="0" destOrd="0" presId="urn:microsoft.com/office/officeart/2005/8/layout/hierarchy3"/>
    <dgm:cxn modelId="{CC392CA2-E5B8-47E6-B9D5-73C41E4828B3}" type="presParOf" srcId="{9B259C3B-1FF6-4216-B01A-78CBC941C5A0}" destId="{77A34F63-8F3D-4BF7-885D-8C12ADFD7B2C}" srcOrd="0" destOrd="0" presId="urn:microsoft.com/office/officeart/2005/8/layout/hierarchy3"/>
    <dgm:cxn modelId="{3CCBBA23-93A0-45F1-9D75-B9D708C2D64B}" type="presParOf" srcId="{9B259C3B-1FF6-4216-B01A-78CBC941C5A0}" destId="{BDEA1A82-8ED9-41A0-B402-E77464C4862C}" srcOrd="1" destOrd="0" presId="urn:microsoft.com/office/officeart/2005/8/layout/hierarchy3"/>
    <dgm:cxn modelId="{95B9D5C8-0672-4BAE-82C9-8E100A631E8F}" type="presParOf" srcId="{1DCA955F-220A-4137-80B6-ACF3F8B49EA2}" destId="{21C42AB4-2BF3-4A74-90A4-D845D081C49B}" srcOrd="1" destOrd="0" presId="urn:microsoft.com/office/officeart/2005/8/layout/hierarchy3"/>
    <dgm:cxn modelId="{C03BC213-8007-4126-A9DE-E6B21EC9EA9D}" type="presParOf" srcId="{21C42AB4-2BF3-4A74-90A4-D845D081C49B}" destId="{129488F2-4BDA-4581-87B5-888EBB56BEF3}" srcOrd="0" destOrd="0" presId="urn:microsoft.com/office/officeart/2005/8/layout/hierarchy3"/>
    <dgm:cxn modelId="{AE023640-9C87-44FF-96BF-238CF8BD7D4D}" type="presParOf" srcId="{21C42AB4-2BF3-4A74-90A4-D845D081C49B}" destId="{484310DD-4CEB-418A-BBCC-9787D8DE0687}" srcOrd="1" destOrd="0" presId="urn:microsoft.com/office/officeart/2005/8/layout/hierarchy3"/>
    <dgm:cxn modelId="{B3C5B672-B121-4B4A-AEDB-ACDB5264D0A8}" type="presParOf" srcId="{21C42AB4-2BF3-4A74-90A4-D845D081C49B}" destId="{602B0CC7-CDAE-4FB8-9883-3E3CE6DA0431}" srcOrd="2" destOrd="0" presId="urn:microsoft.com/office/officeart/2005/8/layout/hierarchy3"/>
    <dgm:cxn modelId="{E2B9125A-86D3-40D9-9C08-EA3BB478EAD2}" type="presParOf" srcId="{21C42AB4-2BF3-4A74-90A4-D845D081C49B}" destId="{AE6310D4-B310-4C55-86C4-4C5224378D50}" srcOrd="3" destOrd="0" presId="urn:microsoft.com/office/officeart/2005/8/layout/hierarchy3"/>
    <dgm:cxn modelId="{3B350299-2B53-45FA-87D1-01E4546B72FA}" type="presParOf" srcId="{21C42AB4-2BF3-4A74-90A4-D845D081C49B}" destId="{F8A9F800-D8A4-496E-9F20-85D30EB8A4C8}" srcOrd="4" destOrd="0" presId="urn:microsoft.com/office/officeart/2005/8/layout/hierarchy3"/>
    <dgm:cxn modelId="{EE30DCBF-B09A-452E-9443-E1A9A086F71A}" type="presParOf" srcId="{21C42AB4-2BF3-4A74-90A4-D845D081C49B}" destId="{A57A1AE6-8D90-43C1-96E2-72157549799B}" srcOrd="5" destOrd="0" presId="urn:microsoft.com/office/officeart/2005/8/layout/hierarchy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520F13-6869-488D-8121-276CA7EC2B43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883353-CFEC-40C9-AC46-5DC5595FD9D2}">
      <dgm:prSet phldrT="[Текст]"/>
      <dgm:spPr/>
      <dgm:t>
        <a:bodyPr/>
        <a:lstStyle/>
        <a:p>
          <a:r>
            <a:rPr lang="ru-RU" dirty="0" smtClean="0"/>
            <a:t>Традиционная экономика</a:t>
          </a:r>
          <a:endParaRPr lang="ru-RU" dirty="0"/>
        </a:p>
      </dgm:t>
    </dgm:pt>
    <dgm:pt modelId="{FFB6AADC-8744-47B6-A6C6-8AFAAE23E375}" type="parTrans" cxnId="{B54CB4DB-A355-4143-A92A-B24B521EB5C7}">
      <dgm:prSet/>
      <dgm:spPr/>
      <dgm:t>
        <a:bodyPr/>
        <a:lstStyle/>
        <a:p>
          <a:endParaRPr lang="ru-RU"/>
        </a:p>
      </dgm:t>
    </dgm:pt>
    <dgm:pt modelId="{346EAC0A-D1A6-49B3-B9DA-89F1EAB0B257}" type="sibTrans" cxnId="{B54CB4DB-A355-4143-A92A-B24B521EB5C7}">
      <dgm:prSet/>
      <dgm:spPr/>
      <dgm:t>
        <a:bodyPr/>
        <a:lstStyle/>
        <a:p>
          <a:endParaRPr lang="ru-RU"/>
        </a:p>
      </dgm:t>
    </dgm:pt>
    <dgm:pt modelId="{0E33BF5D-E11E-467D-B560-E8210BDD6F01}">
      <dgm:prSet phldrT="[Текст]"/>
      <dgm:spPr/>
      <dgm:t>
        <a:bodyPr/>
        <a:lstStyle/>
        <a:p>
          <a:r>
            <a:rPr lang="ru-RU" dirty="0" smtClean="0"/>
            <a:t>Рыночная экономика</a:t>
          </a:r>
          <a:endParaRPr lang="ru-RU" dirty="0"/>
        </a:p>
      </dgm:t>
    </dgm:pt>
    <dgm:pt modelId="{3312AC05-D3A6-4995-930B-5C7FF2DD346F}" type="parTrans" cxnId="{54164008-AAEC-4A25-9AAD-81628C1F0CA9}">
      <dgm:prSet/>
      <dgm:spPr/>
      <dgm:t>
        <a:bodyPr/>
        <a:lstStyle/>
        <a:p>
          <a:endParaRPr lang="ru-RU"/>
        </a:p>
      </dgm:t>
    </dgm:pt>
    <dgm:pt modelId="{AC655879-330C-401D-B618-A868EC824012}" type="sibTrans" cxnId="{54164008-AAEC-4A25-9AAD-81628C1F0CA9}">
      <dgm:prSet/>
      <dgm:spPr/>
      <dgm:t>
        <a:bodyPr/>
        <a:lstStyle/>
        <a:p>
          <a:endParaRPr lang="ru-RU"/>
        </a:p>
      </dgm:t>
    </dgm:pt>
    <dgm:pt modelId="{184CDBE5-B931-4B90-85EA-048A4013AF17}">
      <dgm:prSet phldrT="[Текст]"/>
      <dgm:spPr/>
      <dgm:t>
        <a:bodyPr/>
        <a:lstStyle/>
        <a:p>
          <a:r>
            <a:rPr lang="ru-RU" dirty="0" smtClean="0"/>
            <a:t>Плановая экономика</a:t>
          </a:r>
          <a:endParaRPr lang="ru-RU" dirty="0"/>
        </a:p>
      </dgm:t>
    </dgm:pt>
    <dgm:pt modelId="{886C4ADF-9E03-4904-AEF3-5D3AE9BCDCE8}" type="parTrans" cxnId="{171F5C96-5638-438C-B80A-500EE2BE6064}">
      <dgm:prSet/>
      <dgm:spPr/>
      <dgm:t>
        <a:bodyPr/>
        <a:lstStyle/>
        <a:p>
          <a:endParaRPr lang="ru-RU"/>
        </a:p>
      </dgm:t>
    </dgm:pt>
    <dgm:pt modelId="{9E761BC0-5DD0-41D4-A04C-4E13284D20AA}" type="sibTrans" cxnId="{171F5C96-5638-438C-B80A-500EE2BE6064}">
      <dgm:prSet/>
      <dgm:spPr/>
      <dgm:t>
        <a:bodyPr/>
        <a:lstStyle/>
        <a:p>
          <a:endParaRPr lang="ru-RU"/>
        </a:p>
      </dgm:t>
    </dgm:pt>
    <dgm:pt modelId="{2AD30CC2-583F-42B8-9F4C-B13952D1B993}">
      <dgm:prSet/>
      <dgm:spPr/>
      <dgm:t>
        <a:bodyPr/>
        <a:lstStyle/>
        <a:p>
          <a:r>
            <a:rPr lang="ru-RU" dirty="0" smtClean="0"/>
            <a:t>Смешанная экономика</a:t>
          </a:r>
          <a:endParaRPr lang="ru-RU" dirty="0"/>
        </a:p>
      </dgm:t>
    </dgm:pt>
    <dgm:pt modelId="{E85A5AD7-109C-453C-83EE-B57464F3A450}" type="parTrans" cxnId="{275E1220-092B-4F7C-A7F1-C904B0D6B459}">
      <dgm:prSet/>
      <dgm:spPr/>
      <dgm:t>
        <a:bodyPr/>
        <a:lstStyle/>
        <a:p>
          <a:endParaRPr lang="ru-RU"/>
        </a:p>
      </dgm:t>
    </dgm:pt>
    <dgm:pt modelId="{902F5916-2032-45B5-A402-8F9616B9D3A3}" type="sibTrans" cxnId="{275E1220-092B-4F7C-A7F1-C904B0D6B459}">
      <dgm:prSet/>
      <dgm:spPr/>
      <dgm:t>
        <a:bodyPr/>
        <a:lstStyle/>
        <a:p>
          <a:endParaRPr lang="ru-RU"/>
        </a:p>
      </dgm:t>
    </dgm:pt>
    <dgm:pt modelId="{21FDCDA8-ECB7-4C76-91B5-A153A4736B85}" type="pres">
      <dgm:prSet presAssocID="{42520F13-6869-488D-8121-276CA7EC2B4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047FC8-EC11-4F2C-9A8E-0CDF65DF9DA8}" type="pres">
      <dgm:prSet presAssocID="{1C883353-CFEC-40C9-AC46-5DC5595FD9D2}" presName="comp" presStyleCnt="0"/>
      <dgm:spPr/>
    </dgm:pt>
    <dgm:pt modelId="{CFD65B73-07B7-44F1-80E5-9833AF1845D2}" type="pres">
      <dgm:prSet presAssocID="{1C883353-CFEC-40C9-AC46-5DC5595FD9D2}" presName="box" presStyleLbl="node1" presStyleIdx="0" presStyleCnt="4"/>
      <dgm:spPr/>
      <dgm:t>
        <a:bodyPr/>
        <a:lstStyle/>
        <a:p>
          <a:endParaRPr lang="ru-RU"/>
        </a:p>
      </dgm:t>
    </dgm:pt>
    <dgm:pt modelId="{007D15AC-9388-48CC-B147-552A83A2114A}" type="pres">
      <dgm:prSet presAssocID="{1C883353-CFEC-40C9-AC46-5DC5595FD9D2}" presName="img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CB30A72-BBD6-43F1-B20F-399C454F8375}" type="pres">
      <dgm:prSet presAssocID="{1C883353-CFEC-40C9-AC46-5DC5595FD9D2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143C5D-2A1E-4098-BBCF-303C710F67A1}" type="pres">
      <dgm:prSet presAssocID="{346EAC0A-D1A6-49B3-B9DA-89F1EAB0B257}" presName="spacer" presStyleCnt="0"/>
      <dgm:spPr/>
    </dgm:pt>
    <dgm:pt modelId="{6F4A7CEE-DF7E-4D24-93B1-FBFDC61C6412}" type="pres">
      <dgm:prSet presAssocID="{0E33BF5D-E11E-467D-B560-E8210BDD6F01}" presName="comp" presStyleCnt="0"/>
      <dgm:spPr/>
    </dgm:pt>
    <dgm:pt modelId="{C57B0837-AB94-4DB1-8C5B-B7EE51741DA8}" type="pres">
      <dgm:prSet presAssocID="{0E33BF5D-E11E-467D-B560-E8210BDD6F01}" presName="box" presStyleLbl="node1" presStyleIdx="1" presStyleCnt="4"/>
      <dgm:spPr/>
      <dgm:t>
        <a:bodyPr/>
        <a:lstStyle/>
        <a:p>
          <a:endParaRPr lang="ru-RU"/>
        </a:p>
      </dgm:t>
    </dgm:pt>
    <dgm:pt modelId="{062F03B0-267E-47CD-8E4C-CBFEBE3EA17C}" type="pres">
      <dgm:prSet presAssocID="{0E33BF5D-E11E-467D-B560-E8210BDD6F01}" presName="img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ED93256-1786-48A0-BA83-BF5CBAE465EF}" type="pres">
      <dgm:prSet presAssocID="{0E33BF5D-E11E-467D-B560-E8210BDD6F01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92C84A-0C6F-45E0-992E-12560D8D5727}" type="pres">
      <dgm:prSet presAssocID="{AC655879-330C-401D-B618-A868EC824012}" presName="spacer" presStyleCnt="0"/>
      <dgm:spPr/>
    </dgm:pt>
    <dgm:pt modelId="{3F90D497-B81B-4E48-A534-208BAF139F50}" type="pres">
      <dgm:prSet presAssocID="{184CDBE5-B931-4B90-85EA-048A4013AF17}" presName="comp" presStyleCnt="0"/>
      <dgm:spPr/>
    </dgm:pt>
    <dgm:pt modelId="{3157B23F-2144-4881-BA0B-9AF804D3A42B}" type="pres">
      <dgm:prSet presAssocID="{184CDBE5-B931-4B90-85EA-048A4013AF17}" presName="box" presStyleLbl="node1" presStyleIdx="2" presStyleCnt="4"/>
      <dgm:spPr/>
      <dgm:t>
        <a:bodyPr/>
        <a:lstStyle/>
        <a:p>
          <a:endParaRPr lang="ru-RU"/>
        </a:p>
      </dgm:t>
    </dgm:pt>
    <dgm:pt modelId="{A19A6476-F735-44F0-ADBC-7BC1B58DAF42}" type="pres">
      <dgm:prSet presAssocID="{184CDBE5-B931-4B90-85EA-048A4013AF17}" presName="img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4BF0D961-1B05-4208-9616-084A692CC522}" type="pres">
      <dgm:prSet presAssocID="{184CDBE5-B931-4B90-85EA-048A4013AF17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F033A6-A435-4C0E-8AE6-2F90F2F0CC09}" type="pres">
      <dgm:prSet presAssocID="{9E761BC0-5DD0-41D4-A04C-4E13284D20AA}" presName="spacer" presStyleCnt="0"/>
      <dgm:spPr/>
    </dgm:pt>
    <dgm:pt modelId="{2F75F856-34C7-4B6B-9C1A-E3F4811566DD}" type="pres">
      <dgm:prSet presAssocID="{2AD30CC2-583F-42B8-9F4C-B13952D1B993}" presName="comp" presStyleCnt="0"/>
      <dgm:spPr/>
    </dgm:pt>
    <dgm:pt modelId="{29D924F8-E400-42A8-9E7C-40CF42309F94}" type="pres">
      <dgm:prSet presAssocID="{2AD30CC2-583F-42B8-9F4C-B13952D1B993}" presName="box" presStyleLbl="node1" presStyleIdx="3" presStyleCnt="4"/>
      <dgm:spPr/>
      <dgm:t>
        <a:bodyPr/>
        <a:lstStyle/>
        <a:p>
          <a:endParaRPr lang="ru-RU"/>
        </a:p>
      </dgm:t>
    </dgm:pt>
    <dgm:pt modelId="{17A19137-B006-4663-954A-25310BC88A6D}" type="pres">
      <dgm:prSet presAssocID="{2AD30CC2-583F-42B8-9F4C-B13952D1B993}" presName="img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31499A62-8004-4AF7-9505-E9CDA543FCFC}" type="pres">
      <dgm:prSet presAssocID="{2AD30CC2-583F-42B8-9F4C-B13952D1B993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7E49FF-CEC1-45EE-BB4F-A2C18176C1C0}" type="presOf" srcId="{184CDBE5-B931-4B90-85EA-048A4013AF17}" destId="{4BF0D961-1B05-4208-9616-084A692CC522}" srcOrd="1" destOrd="0" presId="urn:microsoft.com/office/officeart/2005/8/layout/vList4"/>
    <dgm:cxn modelId="{2FBCCD37-94E3-4037-910D-E0071BFE2FE5}" type="presOf" srcId="{184CDBE5-B931-4B90-85EA-048A4013AF17}" destId="{3157B23F-2144-4881-BA0B-9AF804D3A42B}" srcOrd="0" destOrd="0" presId="urn:microsoft.com/office/officeart/2005/8/layout/vList4"/>
    <dgm:cxn modelId="{B54CB4DB-A355-4143-A92A-B24B521EB5C7}" srcId="{42520F13-6869-488D-8121-276CA7EC2B43}" destId="{1C883353-CFEC-40C9-AC46-5DC5595FD9D2}" srcOrd="0" destOrd="0" parTransId="{FFB6AADC-8744-47B6-A6C6-8AFAAE23E375}" sibTransId="{346EAC0A-D1A6-49B3-B9DA-89F1EAB0B257}"/>
    <dgm:cxn modelId="{54164008-AAEC-4A25-9AAD-81628C1F0CA9}" srcId="{42520F13-6869-488D-8121-276CA7EC2B43}" destId="{0E33BF5D-E11E-467D-B560-E8210BDD6F01}" srcOrd="1" destOrd="0" parTransId="{3312AC05-D3A6-4995-930B-5C7FF2DD346F}" sibTransId="{AC655879-330C-401D-B618-A868EC824012}"/>
    <dgm:cxn modelId="{D1AFA289-6A7A-4EBE-9153-3A1460ECAACF}" type="presOf" srcId="{42520F13-6869-488D-8121-276CA7EC2B43}" destId="{21FDCDA8-ECB7-4C76-91B5-A153A4736B85}" srcOrd="0" destOrd="0" presId="urn:microsoft.com/office/officeart/2005/8/layout/vList4"/>
    <dgm:cxn modelId="{3187F8B4-6172-4DFC-B570-D9140135864A}" type="presOf" srcId="{1C883353-CFEC-40C9-AC46-5DC5595FD9D2}" destId="{FCB30A72-BBD6-43F1-B20F-399C454F8375}" srcOrd="1" destOrd="0" presId="urn:microsoft.com/office/officeart/2005/8/layout/vList4"/>
    <dgm:cxn modelId="{275E1220-092B-4F7C-A7F1-C904B0D6B459}" srcId="{42520F13-6869-488D-8121-276CA7EC2B43}" destId="{2AD30CC2-583F-42B8-9F4C-B13952D1B993}" srcOrd="3" destOrd="0" parTransId="{E85A5AD7-109C-453C-83EE-B57464F3A450}" sibTransId="{902F5916-2032-45B5-A402-8F9616B9D3A3}"/>
    <dgm:cxn modelId="{171F5C96-5638-438C-B80A-500EE2BE6064}" srcId="{42520F13-6869-488D-8121-276CA7EC2B43}" destId="{184CDBE5-B931-4B90-85EA-048A4013AF17}" srcOrd="2" destOrd="0" parTransId="{886C4ADF-9E03-4904-AEF3-5D3AE9BCDCE8}" sibTransId="{9E761BC0-5DD0-41D4-A04C-4E13284D20AA}"/>
    <dgm:cxn modelId="{DF856CF8-D439-497D-BED3-6F94D8DCBC35}" type="presOf" srcId="{2AD30CC2-583F-42B8-9F4C-B13952D1B993}" destId="{29D924F8-E400-42A8-9E7C-40CF42309F94}" srcOrd="0" destOrd="0" presId="urn:microsoft.com/office/officeart/2005/8/layout/vList4"/>
    <dgm:cxn modelId="{5A3F2620-C8EC-4967-A8F0-1DFAB6C177D7}" type="presOf" srcId="{0E33BF5D-E11E-467D-B560-E8210BDD6F01}" destId="{8ED93256-1786-48A0-BA83-BF5CBAE465EF}" srcOrd="1" destOrd="0" presId="urn:microsoft.com/office/officeart/2005/8/layout/vList4"/>
    <dgm:cxn modelId="{5E9A2821-0897-401C-95EA-FB1445B99048}" type="presOf" srcId="{1C883353-CFEC-40C9-AC46-5DC5595FD9D2}" destId="{CFD65B73-07B7-44F1-80E5-9833AF1845D2}" srcOrd="0" destOrd="0" presId="urn:microsoft.com/office/officeart/2005/8/layout/vList4"/>
    <dgm:cxn modelId="{98D83A1A-9B18-480C-B46E-AFA8B977196B}" type="presOf" srcId="{2AD30CC2-583F-42B8-9F4C-B13952D1B993}" destId="{31499A62-8004-4AF7-9505-E9CDA543FCFC}" srcOrd="1" destOrd="0" presId="urn:microsoft.com/office/officeart/2005/8/layout/vList4"/>
    <dgm:cxn modelId="{8CD99999-6ADE-4E53-B97F-D1FD391E889F}" type="presOf" srcId="{0E33BF5D-E11E-467D-B560-E8210BDD6F01}" destId="{C57B0837-AB94-4DB1-8C5B-B7EE51741DA8}" srcOrd="0" destOrd="0" presId="urn:microsoft.com/office/officeart/2005/8/layout/vList4"/>
    <dgm:cxn modelId="{BB1DBDE5-5CDD-42F2-A60B-CB7BF023C471}" type="presParOf" srcId="{21FDCDA8-ECB7-4C76-91B5-A153A4736B85}" destId="{02047FC8-EC11-4F2C-9A8E-0CDF65DF9DA8}" srcOrd="0" destOrd="0" presId="urn:microsoft.com/office/officeart/2005/8/layout/vList4"/>
    <dgm:cxn modelId="{FBDD750F-351C-4DA0-9D97-EA3B72D9A39F}" type="presParOf" srcId="{02047FC8-EC11-4F2C-9A8E-0CDF65DF9DA8}" destId="{CFD65B73-07B7-44F1-80E5-9833AF1845D2}" srcOrd="0" destOrd="0" presId="urn:microsoft.com/office/officeart/2005/8/layout/vList4"/>
    <dgm:cxn modelId="{5E3C8203-B6EC-4C80-AE26-80B6F7F2EB80}" type="presParOf" srcId="{02047FC8-EC11-4F2C-9A8E-0CDF65DF9DA8}" destId="{007D15AC-9388-48CC-B147-552A83A2114A}" srcOrd="1" destOrd="0" presId="urn:microsoft.com/office/officeart/2005/8/layout/vList4"/>
    <dgm:cxn modelId="{01607E99-109E-4AA7-B0C3-7EC993A64AF4}" type="presParOf" srcId="{02047FC8-EC11-4F2C-9A8E-0CDF65DF9DA8}" destId="{FCB30A72-BBD6-43F1-B20F-399C454F8375}" srcOrd="2" destOrd="0" presId="urn:microsoft.com/office/officeart/2005/8/layout/vList4"/>
    <dgm:cxn modelId="{E62C8ABA-A7BD-43F3-965C-8BAB52C0DDC2}" type="presParOf" srcId="{21FDCDA8-ECB7-4C76-91B5-A153A4736B85}" destId="{82143C5D-2A1E-4098-BBCF-303C710F67A1}" srcOrd="1" destOrd="0" presId="urn:microsoft.com/office/officeart/2005/8/layout/vList4"/>
    <dgm:cxn modelId="{B6421328-200F-4A17-A2A3-2CA874FF0766}" type="presParOf" srcId="{21FDCDA8-ECB7-4C76-91B5-A153A4736B85}" destId="{6F4A7CEE-DF7E-4D24-93B1-FBFDC61C6412}" srcOrd="2" destOrd="0" presId="urn:microsoft.com/office/officeart/2005/8/layout/vList4"/>
    <dgm:cxn modelId="{917CB4FB-91AB-4DC5-9C8E-B68B3B12B8B9}" type="presParOf" srcId="{6F4A7CEE-DF7E-4D24-93B1-FBFDC61C6412}" destId="{C57B0837-AB94-4DB1-8C5B-B7EE51741DA8}" srcOrd="0" destOrd="0" presId="urn:microsoft.com/office/officeart/2005/8/layout/vList4"/>
    <dgm:cxn modelId="{5667E6FD-7FE3-412C-AB97-A8059C44AF2D}" type="presParOf" srcId="{6F4A7CEE-DF7E-4D24-93B1-FBFDC61C6412}" destId="{062F03B0-267E-47CD-8E4C-CBFEBE3EA17C}" srcOrd="1" destOrd="0" presId="urn:microsoft.com/office/officeart/2005/8/layout/vList4"/>
    <dgm:cxn modelId="{93CC9A2F-55B3-4DF5-92D4-247542283138}" type="presParOf" srcId="{6F4A7CEE-DF7E-4D24-93B1-FBFDC61C6412}" destId="{8ED93256-1786-48A0-BA83-BF5CBAE465EF}" srcOrd="2" destOrd="0" presId="urn:microsoft.com/office/officeart/2005/8/layout/vList4"/>
    <dgm:cxn modelId="{D66242C3-7120-4C0A-B3AE-8632928D5EF0}" type="presParOf" srcId="{21FDCDA8-ECB7-4C76-91B5-A153A4736B85}" destId="{6F92C84A-0C6F-45E0-992E-12560D8D5727}" srcOrd="3" destOrd="0" presId="urn:microsoft.com/office/officeart/2005/8/layout/vList4"/>
    <dgm:cxn modelId="{E5CD66B9-2C09-4659-BD82-0EAFE1261E46}" type="presParOf" srcId="{21FDCDA8-ECB7-4C76-91B5-A153A4736B85}" destId="{3F90D497-B81B-4E48-A534-208BAF139F50}" srcOrd="4" destOrd="0" presId="urn:microsoft.com/office/officeart/2005/8/layout/vList4"/>
    <dgm:cxn modelId="{75D8C7E8-12D0-41DC-A815-FA71393A6562}" type="presParOf" srcId="{3F90D497-B81B-4E48-A534-208BAF139F50}" destId="{3157B23F-2144-4881-BA0B-9AF804D3A42B}" srcOrd="0" destOrd="0" presId="urn:microsoft.com/office/officeart/2005/8/layout/vList4"/>
    <dgm:cxn modelId="{7F7801E4-CCDF-4682-B57F-8DF7D705A223}" type="presParOf" srcId="{3F90D497-B81B-4E48-A534-208BAF139F50}" destId="{A19A6476-F735-44F0-ADBC-7BC1B58DAF42}" srcOrd="1" destOrd="0" presId="urn:microsoft.com/office/officeart/2005/8/layout/vList4"/>
    <dgm:cxn modelId="{ACD9DE8B-46B5-4739-A55F-27D724325295}" type="presParOf" srcId="{3F90D497-B81B-4E48-A534-208BAF139F50}" destId="{4BF0D961-1B05-4208-9616-084A692CC522}" srcOrd="2" destOrd="0" presId="urn:microsoft.com/office/officeart/2005/8/layout/vList4"/>
    <dgm:cxn modelId="{B620D311-F38B-4A79-8F0B-BEEAB4A559B4}" type="presParOf" srcId="{21FDCDA8-ECB7-4C76-91B5-A153A4736B85}" destId="{BFF033A6-A435-4C0E-8AE6-2F90F2F0CC09}" srcOrd="5" destOrd="0" presId="urn:microsoft.com/office/officeart/2005/8/layout/vList4"/>
    <dgm:cxn modelId="{BC709C1C-07A9-48D3-A272-A51D7EB432EE}" type="presParOf" srcId="{21FDCDA8-ECB7-4C76-91B5-A153A4736B85}" destId="{2F75F856-34C7-4B6B-9C1A-E3F4811566DD}" srcOrd="6" destOrd="0" presId="urn:microsoft.com/office/officeart/2005/8/layout/vList4"/>
    <dgm:cxn modelId="{53AF60E9-92B0-49F2-9178-6B39D955979A}" type="presParOf" srcId="{2F75F856-34C7-4B6B-9C1A-E3F4811566DD}" destId="{29D924F8-E400-42A8-9E7C-40CF42309F94}" srcOrd="0" destOrd="0" presId="urn:microsoft.com/office/officeart/2005/8/layout/vList4"/>
    <dgm:cxn modelId="{DCD53AF1-078A-4B49-94D7-585E43CB8C28}" type="presParOf" srcId="{2F75F856-34C7-4B6B-9C1A-E3F4811566DD}" destId="{17A19137-B006-4663-954A-25310BC88A6D}" srcOrd="1" destOrd="0" presId="urn:microsoft.com/office/officeart/2005/8/layout/vList4"/>
    <dgm:cxn modelId="{2F66E189-70FB-4E69-A34B-E562E7358E13}" type="presParOf" srcId="{2F75F856-34C7-4B6B-9C1A-E3F4811566DD}" destId="{31499A62-8004-4AF7-9505-E9CDA543FCFC}" srcOrd="2" destOrd="0" presId="urn:microsoft.com/office/officeart/2005/8/layout/vList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E57635-4703-474D-8114-8BB75D38F8C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DDD5E30F-6D4D-4CB4-B6A6-AF2D549E0D5C}">
      <dgm:prSet phldrT="[Текст]"/>
      <dgm:spPr/>
      <dgm:t>
        <a:bodyPr/>
        <a:lstStyle/>
        <a:p>
          <a:r>
            <a:rPr lang="ru-RU" dirty="0" smtClean="0"/>
            <a:t>Постиндустриальное общество</a:t>
          </a:r>
          <a:endParaRPr lang="ru-RU" dirty="0"/>
        </a:p>
      </dgm:t>
    </dgm:pt>
    <dgm:pt modelId="{2FF567BE-80C8-4EAE-9D0B-14B191AA6E88}" type="parTrans" cxnId="{C116152A-50F9-4C0B-9B04-0BF577E1AB42}">
      <dgm:prSet/>
      <dgm:spPr/>
      <dgm:t>
        <a:bodyPr/>
        <a:lstStyle/>
        <a:p>
          <a:endParaRPr lang="ru-RU"/>
        </a:p>
      </dgm:t>
    </dgm:pt>
    <dgm:pt modelId="{88446110-0FDF-44F5-A68C-31D509D73D6F}" type="sibTrans" cxnId="{C116152A-50F9-4C0B-9B04-0BF577E1AB42}">
      <dgm:prSet/>
      <dgm:spPr/>
      <dgm:t>
        <a:bodyPr/>
        <a:lstStyle/>
        <a:p>
          <a:endParaRPr lang="ru-RU"/>
        </a:p>
      </dgm:t>
    </dgm:pt>
    <dgm:pt modelId="{3397D66F-3C93-4EB5-970A-C4FE432CE31B}">
      <dgm:prSet phldrT="[Текст]"/>
      <dgm:spPr/>
      <dgm:t>
        <a:bodyPr/>
        <a:lstStyle/>
        <a:p>
          <a:r>
            <a:rPr lang="ru-RU" dirty="0" smtClean="0"/>
            <a:t>Индустриальное общество</a:t>
          </a:r>
          <a:endParaRPr lang="ru-RU" dirty="0"/>
        </a:p>
      </dgm:t>
    </dgm:pt>
    <dgm:pt modelId="{368AE306-B27C-4B2F-936C-B1B510BBC528}" type="parTrans" cxnId="{D455D231-44AD-4C0C-AFF0-7FC0D34F0F3E}">
      <dgm:prSet/>
      <dgm:spPr/>
      <dgm:t>
        <a:bodyPr/>
        <a:lstStyle/>
        <a:p>
          <a:endParaRPr lang="ru-RU"/>
        </a:p>
      </dgm:t>
    </dgm:pt>
    <dgm:pt modelId="{C183D730-3B23-4E33-A77E-7A6FBB973744}" type="sibTrans" cxnId="{D455D231-44AD-4C0C-AFF0-7FC0D34F0F3E}">
      <dgm:prSet/>
      <dgm:spPr/>
      <dgm:t>
        <a:bodyPr/>
        <a:lstStyle/>
        <a:p>
          <a:endParaRPr lang="ru-RU"/>
        </a:p>
      </dgm:t>
    </dgm:pt>
    <dgm:pt modelId="{37A81723-9D12-4E69-952A-196943D9F6EF}">
      <dgm:prSet phldrT="[Текст]"/>
      <dgm:spPr/>
      <dgm:t>
        <a:bodyPr/>
        <a:lstStyle/>
        <a:p>
          <a:r>
            <a:rPr lang="ru-RU" dirty="0" smtClean="0"/>
            <a:t>Аграрное общество</a:t>
          </a:r>
          <a:endParaRPr lang="ru-RU" dirty="0"/>
        </a:p>
      </dgm:t>
    </dgm:pt>
    <dgm:pt modelId="{D0B3F624-DCA5-4B85-957E-FA1B3E6272A2}" type="parTrans" cxnId="{7B86BDF8-8E65-42B1-A61B-A90FA2B63E6C}">
      <dgm:prSet/>
      <dgm:spPr/>
      <dgm:t>
        <a:bodyPr/>
        <a:lstStyle/>
        <a:p>
          <a:endParaRPr lang="ru-RU"/>
        </a:p>
      </dgm:t>
    </dgm:pt>
    <dgm:pt modelId="{EC99CBF1-2EC7-4FAA-B5E7-BB523F2C7219}" type="sibTrans" cxnId="{7B86BDF8-8E65-42B1-A61B-A90FA2B63E6C}">
      <dgm:prSet/>
      <dgm:spPr/>
      <dgm:t>
        <a:bodyPr/>
        <a:lstStyle/>
        <a:p>
          <a:endParaRPr lang="ru-RU"/>
        </a:p>
      </dgm:t>
    </dgm:pt>
    <dgm:pt modelId="{47B18E8B-F7E4-44CA-83ED-98E63C9E8215}" type="pres">
      <dgm:prSet presAssocID="{C8E57635-4703-474D-8114-8BB75D38F8C4}" presName="compositeShape" presStyleCnt="0">
        <dgm:presLayoutVars>
          <dgm:dir/>
          <dgm:resizeHandles/>
        </dgm:presLayoutVars>
      </dgm:prSet>
      <dgm:spPr/>
    </dgm:pt>
    <dgm:pt modelId="{FFE5FB3B-C6FE-4DC3-B765-E0491B6EDA61}" type="pres">
      <dgm:prSet presAssocID="{C8E57635-4703-474D-8114-8BB75D38F8C4}" presName="pyramid" presStyleLbl="node1" presStyleIdx="0" presStyleCnt="1"/>
      <dgm:spPr/>
    </dgm:pt>
    <dgm:pt modelId="{CBA2DE1A-EFD4-4AB3-AB4B-71FE89BF93B0}" type="pres">
      <dgm:prSet presAssocID="{C8E57635-4703-474D-8114-8BB75D38F8C4}" presName="theList" presStyleCnt="0"/>
      <dgm:spPr/>
    </dgm:pt>
    <dgm:pt modelId="{5ED38094-7E33-4705-83A2-152E5FFBB51A}" type="pres">
      <dgm:prSet presAssocID="{DDD5E30F-6D4D-4CB4-B6A6-AF2D549E0D5C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EB7A5F-60A2-437D-9CAD-FD7C6D5B9782}" type="pres">
      <dgm:prSet presAssocID="{DDD5E30F-6D4D-4CB4-B6A6-AF2D549E0D5C}" presName="aSpace" presStyleCnt="0"/>
      <dgm:spPr/>
    </dgm:pt>
    <dgm:pt modelId="{A0B1AB02-6449-41AE-9E38-61EF2EE4A8C4}" type="pres">
      <dgm:prSet presAssocID="{3397D66F-3C93-4EB5-970A-C4FE432CE31B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D262A5-DC9A-4786-9D3C-9786C507642F}" type="pres">
      <dgm:prSet presAssocID="{3397D66F-3C93-4EB5-970A-C4FE432CE31B}" presName="aSpace" presStyleCnt="0"/>
      <dgm:spPr/>
    </dgm:pt>
    <dgm:pt modelId="{D34FF691-5B27-4A6D-B0EA-7F73249D4F92}" type="pres">
      <dgm:prSet presAssocID="{37A81723-9D12-4E69-952A-196943D9F6EF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E44F4-E328-4FEB-B9B2-E8AA2C05C102}" type="pres">
      <dgm:prSet presAssocID="{37A81723-9D12-4E69-952A-196943D9F6EF}" presName="aSpace" presStyleCnt="0"/>
      <dgm:spPr/>
    </dgm:pt>
  </dgm:ptLst>
  <dgm:cxnLst>
    <dgm:cxn modelId="{5F7A4F98-0CEC-466B-825B-1F21E3B10D80}" type="presOf" srcId="{3397D66F-3C93-4EB5-970A-C4FE432CE31B}" destId="{A0B1AB02-6449-41AE-9E38-61EF2EE4A8C4}" srcOrd="0" destOrd="0" presId="urn:microsoft.com/office/officeart/2005/8/layout/pyramid2"/>
    <dgm:cxn modelId="{8DCB5251-E3B6-4859-BA8D-33D654735D51}" type="presOf" srcId="{37A81723-9D12-4E69-952A-196943D9F6EF}" destId="{D34FF691-5B27-4A6D-B0EA-7F73249D4F92}" srcOrd="0" destOrd="0" presId="urn:microsoft.com/office/officeart/2005/8/layout/pyramid2"/>
    <dgm:cxn modelId="{5E5598E1-27E0-4716-9408-20FF966836E4}" type="presOf" srcId="{DDD5E30F-6D4D-4CB4-B6A6-AF2D549E0D5C}" destId="{5ED38094-7E33-4705-83A2-152E5FFBB51A}" srcOrd="0" destOrd="0" presId="urn:microsoft.com/office/officeart/2005/8/layout/pyramid2"/>
    <dgm:cxn modelId="{7B86BDF8-8E65-42B1-A61B-A90FA2B63E6C}" srcId="{C8E57635-4703-474D-8114-8BB75D38F8C4}" destId="{37A81723-9D12-4E69-952A-196943D9F6EF}" srcOrd="2" destOrd="0" parTransId="{D0B3F624-DCA5-4B85-957E-FA1B3E6272A2}" sibTransId="{EC99CBF1-2EC7-4FAA-B5E7-BB523F2C7219}"/>
    <dgm:cxn modelId="{666E076C-D352-445A-85FA-269D2F15399F}" type="presOf" srcId="{C8E57635-4703-474D-8114-8BB75D38F8C4}" destId="{47B18E8B-F7E4-44CA-83ED-98E63C9E8215}" srcOrd="0" destOrd="0" presId="urn:microsoft.com/office/officeart/2005/8/layout/pyramid2"/>
    <dgm:cxn modelId="{D455D231-44AD-4C0C-AFF0-7FC0D34F0F3E}" srcId="{C8E57635-4703-474D-8114-8BB75D38F8C4}" destId="{3397D66F-3C93-4EB5-970A-C4FE432CE31B}" srcOrd="1" destOrd="0" parTransId="{368AE306-B27C-4B2F-936C-B1B510BBC528}" sibTransId="{C183D730-3B23-4E33-A77E-7A6FBB973744}"/>
    <dgm:cxn modelId="{C116152A-50F9-4C0B-9B04-0BF577E1AB42}" srcId="{C8E57635-4703-474D-8114-8BB75D38F8C4}" destId="{DDD5E30F-6D4D-4CB4-B6A6-AF2D549E0D5C}" srcOrd="0" destOrd="0" parTransId="{2FF567BE-80C8-4EAE-9D0B-14B191AA6E88}" sibTransId="{88446110-0FDF-44F5-A68C-31D509D73D6F}"/>
    <dgm:cxn modelId="{6345169E-D915-40C6-A6F0-2DECBBE7A463}" type="presParOf" srcId="{47B18E8B-F7E4-44CA-83ED-98E63C9E8215}" destId="{FFE5FB3B-C6FE-4DC3-B765-E0491B6EDA61}" srcOrd="0" destOrd="0" presId="urn:microsoft.com/office/officeart/2005/8/layout/pyramid2"/>
    <dgm:cxn modelId="{8C03F377-5503-4363-8BF9-6C397459C554}" type="presParOf" srcId="{47B18E8B-F7E4-44CA-83ED-98E63C9E8215}" destId="{CBA2DE1A-EFD4-4AB3-AB4B-71FE89BF93B0}" srcOrd="1" destOrd="0" presId="urn:microsoft.com/office/officeart/2005/8/layout/pyramid2"/>
    <dgm:cxn modelId="{D253AFED-DE71-4885-8597-5CE8423D783C}" type="presParOf" srcId="{CBA2DE1A-EFD4-4AB3-AB4B-71FE89BF93B0}" destId="{5ED38094-7E33-4705-83A2-152E5FFBB51A}" srcOrd="0" destOrd="0" presId="urn:microsoft.com/office/officeart/2005/8/layout/pyramid2"/>
    <dgm:cxn modelId="{8FE8D327-7897-4462-B2F5-4827D327AE1F}" type="presParOf" srcId="{CBA2DE1A-EFD4-4AB3-AB4B-71FE89BF93B0}" destId="{1CEB7A5F-60A2-437D-9CAD-FD7C6D5B9782}" srcOrd="1" destOrd="0" presId="urn:microsoft.com/office/officeart/2005/8/layout/pyramid2"/>
    <dgm:cxn modelId="{9E418E94-CB32-492C-8614-5A67A0F9338F}" type="presParOf" srcId="{CBA2DE1A-EFD4-4AB3-AB4B-71FE89BF93B0}" destId="{A0B1AB02-6449-41AE-9E38-61EF2EE4A8C4}" srcOrd="2" destOrd="0" presId="urn:microsoft.com/office/officeart/2005/8/layout/pyramid2"/>
    <dgm:cxn modelId="{A1C0D02D-0A9E-4DEE-B500-2B2586DD5476}" type="presParOf" srcId="{CBA2DE1A-EFD4-4AB3-AB4B-71FE89BF93B0}" destId="{CBD262A5-DC9A-4786-9D3C-9786C507642F}" srcOrd="3" destOrd="0" presId="urn:microsoft.com/office/officeart/2005/8/layout/pyramid2"/>
    <dgm:cxn modelId="{275B8F75-E115-4485-8936-A75185BF34A9}" type="presParOf" srcId="{CBA2DE1A-EFD4-4AB3-AB4B-71FE89BF93B0}" destId="{D34FF691-5B27-4A6D-B0EA-7F73249D4F92}" srcOrd="4" destOrd="0" presId="urn:microsoft.com/office/officeart/2005/8/layout/pyramid2"/>
    <dgm:cxn modelId="{98EF7922-B360-43CD-8F0A-9089A5D05D5E}" type="presParOf" srcId="{CBA2DE1A-EFD4-4AB3-AB4B-71FE89BF93B0}" destId="{8B9E44F4-E328-4FEB-B9B2-E8AA2C05C102}" srcOrd="5" destOrd="0" presId="urn:microsoft.com/office/officeart/2005/8/layout/pyramid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710CBF6-C87D-497C-B007-C1B3DE994813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8BB685-4712-4E9D-8224-8EB9E420F502}">
      <dgm:prSet phldrT="[Текст]"/>
      <dgm:spPr/>
      <dgm:t>
        <a:bodyPr/>
        <a:lstStyle/>
        <a:p>
          <a:r>
            <a:rPr lang="ru-RU" b="1" u="sng" dirty="0" smtClean="0"/>
            <a:t>Материальная сфера </a:t>
          </a:r>
          <a:r>
            <a:rPr lang="ru-RU" dirty="0" smtClean="0"/>
            <a:t>вещественные блага и  материальные услуги</a:t>
          </a:r>
          <a:endParaRPr lang="ru-RU" dirty="0"/>
        </a:p>
      </dgm:t>
    </dgm:pt>
    <dgm:pt modelId="{9B7FB56E-D802-4642-A1BC-2B2446137F36}" type="parTrans" cxnId="{B622E4FF-167B-462F-9741-3A5D15972FB3}">
      <dgm:prSet/>
      <dgm:spPr/>
      <dgm:t>
        <a:bodyPr/>
        <a:lstStyle/>
        <a:p>
          <a:endParaRPr lang="ru-RU"/>
        </a:p>
      </dgm:t>
    </dgm:pt>
    <dgm:pt modelId="{E38D3234-E57E-4B07-9766-9D826760CC76}" type="sibTrans" cxnId="{B622E4FF-167B-462F-9741-3A5D15972FB3}">
      <dgm:prSet/>
      <dgm:spPr/>
      <dgm:t>
        <a:bodyPr/>
        <a:lstStyle/>
        <a:p>
          <a:endParaRPr lang="ru-RU"/>
        </a:p>
      </dgm:t>
    </dgm:pt>
    <dgm:pt modelId="{891EC63C-199B-4BD0-B7A9-B52FA8CE12B2}">
      <dgm:prSet phldrT="[Текст]"/>
      <dgm:spPr/>
      <dgm:t>
        <a:bodyPr/>
        <a:lstStyle/>
        <a:p>
          <a:r>
            <a:rPr lang="ru-RU" dirty="0" smtClean="0"/>
            <a:t>Промышленность, сельское хозяйство, строительство и др.</a:t>
          </a:r>
          <a:endParaRPr lang="ru-RU" dirty="0"/>
        </a:p>
      </dgm:t>
    </dgm:pt>
    <dgm:pt modelId="{0DA54E9D-E031-411D-8E3C-763F0C79899A}" type="parTrans" cxnId="{5FCC89F2-C6A7-471C-B522-75ED9A1F0BF9}">
      <dgm:prSet/>
      <dgm:spPr/>
      <dgm:t>
        <a:bodyPr/>
        <a:lstStyle/>
        <a:p>
          <a:endParaRPr lang="ru-RU"/>
        </a:p>
      </dgm:t>
    </dgm:pt>
    <dgm:pt modelId="{F909821D-E38D-4F2D-A9F4-948575EF8FA4}" type="sibTrans" cxnId="{5FCC89F2-C6A7-471C-B522-75ED9A1F0BF9}">
      <dgm:prSet/>
      <dgm:spPr/>
      <dgm:t>
        <a:bodyPr/>
        <a:lstStyle/>
        <a:p>
          <a:endParaRPr lang="ru-RU"/>
        </a:p>
      </dgm:t>
    </dgm:pt>
    <dgm:pt modelId="{DB8BA876-C30F-4501-B3B4-693B6B3CB89F}">
      <dgm:prSet phldrT="[Текст]"/>
      <dgm:spPr/>
      <dgm:t>
        <a:bodyPr/>
        <a:lstStyle/>
        <a:p>
          <a:r>
            <a:rPr lang="ru-RU" dirty="0" smtClean="0"/>
            <a:t>Транспортные, торговые услуги</a:t>
          </a:r>
        </a:p>
        <a:p>
          <a:r>
            <a:rPr lang="ru-RU" dirty="0" smtClean="0"/>
            <a:t>Коммунальное и бытовое обслуживание</a:t>
          </a:r>
          <a:endParaRPr lang="ru-RU" dirty="0"/>
        </a:p>
      </dgm:t>
    </dgm:pt>
    <dgm:pt modelId="{7CCF31C3-DC69-46B8-852C-405D110C3FF4}" type="parTrans" cxnId="{1CFACF0B-5FEF-4EF6-A252-77D93F8693E3}">
      <dgm:prSet/>
      <dgm:spPr/>
      <dgm:t>
        <a:bodyPr/>
        <a:lstStyle/>
        <a:p>
          <a:endParaRPr lang="ru-RU"/>
        </a:p>
      </dgm:t>
    </dgm:pt>
    <dgm:pt modelId="{701CD4BF-67F7-4DC0-9E1C-8405F019CE12}" type="sibTrans" cxnId="{1CFACF0B-5FEF-4EF6-A252-77D93F8693E3}">
      <dgm:prSet/>
      <dgm:spPr/>
      <dgm:t>
        <a:bodyPr/>
        <a:lstStyle/>
        <a:p>
          <a:endParaRPr lang="ru-RU"/>
        </a:p>
      </dgm:t>
    </dgm:pt>
    <dgm:pt modelId="{51F955AB-C8E3-42F2-958E-6AC854D0294E}">
      <dgm:prSet phldrT="[Текст]"/>
      <dgm:spPr/>
      <dgm:t>
        <a:bodyPr/>
        <a:lstStyle/>
        <a:p>
          <a:r>
            <a:rPr lang="ru-RU" b="1" u="sng" dirty="0" smtClean="0"/>
            <a:t>Нематериальная сфера</a:t>
          </a:r>
          <a:r>
            <a:rPr lang="ru-RU" dirty="0" smtClean="0"/>
            <a:t> </a:t>
          </a:r>
        </a:p>
        <a:p>
          <a:r>
            <a:rPr lang="ru-RU" dirty="0" smtClean="0"/>
            <a:t>духовные, культурные ценности и услуги</a:t>
          </a:r>
          <a:endParaRPr lang="ru-RU" dirty="0"/>
        </a:p>
      </dgm:t>
    </dgm:pt>
    <dgm:pt modelId="{2262508C-D781-4806-A4C6-D386629CA739}" type="parTrans" cxnId="{E6DFFE27-394D-49EA-89B7-15D4C9EE021D}">
      <dgm:prSet/>
      <dgm:spPr/>
      <dgm:t>
        <a:bodyPr/>
        <a:lstStyle/>
        <a:p>
          <a:endParaRPr lang="ru-RU"/>
        </a:p>
      </dgm:t>
    </dgm:pt>
    <dgm:pt modelId="{87413DE2-FA6E-4C22-9B4D-A4C9256274E1}" type="sibTrans" cxnId="{E6DFFE27-394D-49EA-89B7-15D4C9EE021D}">
      <dgm:prSet/>
      <dgm:spPr/>
      <dgm:t>
        <a:bodyPr/>
        <a:lstStyle/>
        <a:p>
          <a:endParaRPr lang="ru-RU"/>
        </a:p>
      </dgm:t>
    </dgm:pt>
    <dgm:pt modelId="{41F9226A-0A74-47C3-8153-16CA202EECB3}">
      <dgm:prSet phldrT="[Текст]"/>
      <dgm:spPr/>
      <dgm:t>
        <a:bodyPr/>
        <a:lstStyle/>
        <a:p>
          <a:r>
            <a:rPr lang="ru-RU" dirty="0" smtClean="0"/>
            <a:t>Образование, здравоохранение,</a:t>
          </a:r>
        </a:p>
        <a:p>
          <a:r>
            <a:rPr lang="ru-RU" dirty="0" smtClean="0"/>
            <a:t>культура, наука</a:t>
          </a:r>
        </a:p>
      </dgm:t>
    </dgm:pt>
    <dgm:pt modelId="{E546FDF6-0839-4620-AB6C-F5A6C1EF33FE}" type="parTrans" cxnId="{94D40A13-21D7-4B64-B4AE-2F3ABAC1FA4A}">
      <dgm:prSet/>
      <dgm:spPr/>
      <dgm:t>
        <a:bodyPr/>
        <a:lstStyle/>
        <a:p>
          <a:endParaRPr lang="ru-RU"/>
        </a:p>
      </dgm:t>
    </dgm:pt>
    <dgm:pt modelId="{476B378D-0D1D-4375-B849-28644B6C1BF4}" type="sibTrans" cxnId="{94D40A13-21D7-4B64-B4AE-2F3ABAC1FA4A}">
      <dgm:prSet/>
      <dgm:spPr/>
      <dgm:t>
        <a:bodyPr/>
        <a:lstStyle/>
        <a:p>
          <a:endParaRPr lang="ru-RU"/>
        </a:p>
      </dgm:t>
    </dgm:pt>
    <dgm:pt modelId="{B3E072FA-A05D-4916-8279-332F27C5563B}">
      <dgm:prSet phldrT="[Текст]"/>
      <dgm:spPr/>
      <dgm:t>
        <a:bodyPr/>
        <a:lstStyle/>
        <a:p>
          <a:r>
            <a:rPr lang="ru-RU" dirty="0" smtClean="0"/>
            <a:t>Образовательные, медицинские услуги, научное консультирование</a:t>
          </a:r>
          <a:endParaRPr lang="ru-RU" dirty="0"/>
        </a:p>
      </dgm:t>
    </dgm:pt>
    <dgm:pt modelId="{22CC7C75-5F25-4DF0-B512-96CBE81F9276}" type="parTrans" cxnId="{AB5E9078-1544-4871-93CE-283B5C38982B}">
      <dgm:prSet/>
      <dgm:spPr/>
      <dgm:t>
        <a:bodyPr/>
        <a:lstStyle/>
        <a:p>
          <a:endParaRPr lang="ru-RU"/>
        </a:p>
      </dgm:t>
    </dgm:pt>
    <dgm:pt modelId="{31490722-D629-4FE7-AC3A-275E60661E51}" type="sibTrans" cxnId="{AB5E9078-1544-4871-93CE-283B5C38982B}">
      <dgm:prSet/>
      <dgm:spPr/>
      <dgm:t>
        <a:bodyPr/>
        <a:lstStyle/>
        <a:p>
          <a:endParaRPr lang="ru-RU"/>
        </a:p>
      </dgm:t>
    </dgm:pt>
    <dgm:pt modelId="{4CF9853B-E6AF-42CD-BBE7-61786149FAF4}" type="pres">
      <dgm:prSet presAssocID="{B710CBF6-C87D-497C-B007-C1B3DE99481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D9CDCD0-0279-4853-AF81-3825F9ACDB76}" type="pres">
      <dgm:prSet presAssocID="{AD8BB685-4712-4E9D-8224-8EB9E420F502}" presName="root" presStyleCnt="0"/>
      <dgm:spPr/>
    </dgm:pt>
    <dgm:pt modelId="{2EB460F1-312C-4D28-8CC2-BFDF347D4625}" type="pres">
      <dgm:prSet presAssocID="{AD8BB685-4712-4E9D-8224-8EB9E420F502}" presName="rootComposite" presStyleCnt="0"/>
      <dgm:spPr/>
    </dgm:pt>
    <dgm:pt modelId="{03E9CF02-560E-4624-A731-61AB3E364FD7}" type="pres">
      <dgm:prSet presAssocID="{AD8BB685-4712-4E9D-8224-8EB9E420F502}" presName="rootText" presStyleLbl="node1" presStyleIdx="0" presStyleCnt="2"/>
      <dgm:spPr/>
      <dgm:t>
        <a:bodyPr/>
        <a:lstStyle/>
        <a:p>
          <a:endParaRPr lang="ru-RU"/>
        </a:p>
      </dgm:t>
    </dgm:pt>
    <dgm:pt modelId="{F8975B04-6719-4A51-A27F-AFCC7E6C4395}" type="pres">
      <dgm:prSet presAssocID="{AD8BB685-4712-4E9D-8224-8EB9E420F502}" presName="rootConnector" presStyleLbl="node1" presStyleIdx="0" presStyleCnt="2"/>
      <dgm:spPr/>
      <dgm:t>
        <a:bodyPr/>
        <a:lstStyle/>
        <a:p>
          <a:endParaRPr lang="ru-RU"/>
        </a:p>
      </dgm:t>
    </dgm:pt>
    <dgm:pt modelId="{F52E8E58-D49D-4E42-B2A3-E030BAD447EB}" type="pres">
      <dgm:prSet presAssocID="{AD8BB685-4712-4E9D-8224-8EB9E420F502}" presName="childShape" presStyleCnt="0"/>
      <dgm:spPr/>
    </dgm:pt>
    <dgm:pt modelId="{D39F85FC-2E63-44C8-A95A-4F7A2FE7337D}" type="pres">
      <dgm:prSet presAssocID="{0DA54E9D-E031-411D-8E3C-763F0C79899A}" presName="Name13" presStyleLbl="parChTrans1D2" presStyleIdx="0" presStyleCnt="4"/>
      <dgm:spPr/>
      <dgm:t>
        <a:bodyPr/>
        <a:lstStyle/>
        <a:p>
          <a:endParaRPr lang="ru-RU"/>
        </a:p>
      </dgm:t>
    </dgm:pt>
    <dgm:pt modelId="{8C288096-4E91-4D84-BFE3-EA3038184E87}" type="pres">
      <dgm:prSet presAssocID="{891EC63C-199B-4BD0-B7A9-B52FA8CE12B2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C03EAA-AAEF-4E8E-A9C0-C2A10C38CD3D}" type="pres">
      <dgm:prSet presAssocID="{7CCF31C3-DC69-46B8-852C-405D110C3FF4}" presName="Name13" presStyleLbl="parChTrans1D2" presStyleIdx="1" presStyleCnt="4"/>
      <dgm:spPr/>
      <dgm:t>
        <a:bodyPr/>
        <a:lstStyle/>
        <a:p>
          <a:endParaRPr lang="ru-RU"/>
        </a:p>
      </dgm:t>
    </dgm:pt>
    <dgm:pt modelId="{10909D46-83D4-4CCC-AB36-2C41EAD0049A}" type="pres">
      <dgm:prSet presAssocID="{DB8BA876-C30F-4501-B3B4-693B6B3CB89F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6900D9-9C1E-46BD-8D42-859087EA1FCA}" type="pres">
      <dgm:prSet presAssocID="{51F955AB-C8E3-42F2-958E-6AC854D0294E}" presName="root" presStyleCnt="0"/>
      <dgm:spPr/>
    </dgm:pt>
    <dgm:pt modelId="{6562486E-DB6F-4465-8DF2-598FCD8C9152}" type="pres">
      <dgm:prSet presAssocID="{51F955AB-C8E3-42F2-958E-6AC854D0294E}" presName="rootComposite" presStyleCnt="0"/>
      <dgm:spPr/>
    </dgm:pt>
    <dgm:pt modelId="{603B2A96-71B2-443F-A4E1-572D7E2F56AC}" type="pres">
      <dgm:prSet presAssocID="{51F955AB-C8E3-42F2-958E-6AC854D0294E}" presName="rootText" presStyleLbl="node1" presStyleIdx="1" presStyleCnt="2"/>
      <dgm:spPr/>
      <dgm:t>
        <a:bodyPr/>
        <a:lstStyle/>
        <a:p>
          <a:endParaRPr lang="ru-RU"/>
        </a:p>
      </dgm:t>
    </dgm:pt>
    <dgm:pt modelId="{36706EA6-50C9-48C9-A799-C3A81A306394}" type="pres">
      <dgm:prSet presAssocID="{51F955AB-C8E3-42F2-958E-6AC854D0294E}" presName="rootConnector" presStyleLbl="node1" presStyleIdx="1" presStyleCnt="2"/>
      <dgm:spPr/>
      <dgm:t>
        <a:bodyPr/>
        <a:lstStyle/>
        <a:p>
          <a:endParaRPr lang="ru-RU"/>
        </a:p>
      </dgm:t>
    </dgm:pt>
    <dgm:pt modelId="{7CFA6744-E8CA-4B8A-A227-B7AE425FDD15}" type="pres">
      <dgm:prSet presAssocID="{51F955AB-C8E3-42F2-958E-6AC854D0294E}" presName="childShape" presStyleCnt="0"/>
      <dgm:spPr/>
    </dgm:pt>
    <dgm:pt modelId="{A639EC2E-84FC-4D14-B654-907C9A3ED457}" type="pres">
      <dgm:prSet presAssocID="{E546FDF6-0839-4620-AB6C-F5A6C1EF33FE}" presName="Name13" presStyleLbl="parChTrans1D2" presStyleIdx="2" presStyleCnt="4"/>
      <dgm:spPr/>
      <dgm:t>
        <a:bodyPr/>
        <a:lstStyle/>
        <a:p>
          <a:endParaRPr lang="ru-RU"/>
        </a:p>
      </dgm:t>
    </dgm:pt>
    <dgm:pt modelId="{CA60C555-125A-42C8-A3CA-0C3CBF79DC5B}" type="pres">
      <dgm:prSet presAssocID="{41F9226A-0A74-47C3-8153-16CA202EECB3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6B7533-F29B-4F7D-B4D2-37A78447B44C}" type="pres">
      <dgm:prSet presAssocID="{22CC7C75-5F25-4DF0-B512-96CBE81F9276}" presName="Name13" presStyleLbl="parChTrans1D2" presStyleIdx="3" presStyleCnt="4"/>
      <dgm:spPr/>
      <dgm:t>
        <a:bodyPr/>
        <a:lstStyle/>
        <a:p>
          <a:endParaRPr lang="ru-RU"/>
        </a:p>
      </dgm:t>
    </dgm:pt>
    <dgm:pt modelId="{6E26CF59-F915-4D67-B67B-244501C8B1B1}" type="pres">
      <dgm:prSet presAssocID="{B3E072FA-A05D-4916-8279-332F27C5563B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6022AF-F78C-4C90-99ED-6E50C259E9A5}" type="presOf" srcId="{B710CBF6-C87D-497C-B007-C1B3DE994813}" destId="{4CF9853B-E6AF-42CD-BBE7-61786149FAF4}" srcOrd="0" destOrd="0" presId="urn:microsoft.com/office/officeart/2005/8/layout/hierarchy3"/>
    <dgm:cxn modelId="{AB5E9078-1544-4871-93CE-283B5C38982B}" srcId="{51F955AB-C8E3-42F2-958E-6AC854D0294E}" destId="{B3E072FA-A05D-4916-8279-332F27C5563B}" srcOrd="1" destOrd="0" parTransId="{22CC7C75-5F25-4DF0-B512-96CBE81F9276}" sibTransId="{31490722-D629-4FE7-AC3A-275E60661E51}"/>
    <dgm:cxn modelId="{5135A178-6A40-4F69-98CA-224B6D8EE1F3}" type="presOf" srcId="{51F955AB-C8E3-42F2-958E-6AC854D0294E}" destId="{36706EA6-50C9-48C9-A799-C3A81A306394}" srcOrd="1" destOrd="0" presId="urn:microsoft.com/office/officeart/2005/8/layout/hierarchy3"/>
    <dgm:cxn modelId="{D0C7F789-ADA1-4B40-B267-30639C14A040}" type="presOf" srcId="{DB8BA876-C30F-4501-B3B4-693B6B3CB89F}" destId="{10909D46-83D4-4CCC-AB36-2C41EAD0049A}" srcOrd="0" destOrd="0" presId="urn:microsoft.com/office/officeart/2005/8/layout/hierarchy3"/>
    <dgm:cxn modelId="{A248F593-95B4-4DFF-9E01-1D2AB37A906D}" type="presOf" srcId="{B3E072FA-A05D-4916-8279-332F27C5563B}" destId="{6E26CF59-F915-4D67-B67B-244501C8B1B1}" srcOrd="0" destOrd="0" presId="urn:microsoft.com/office/officeart/2005/8/layout/hierarchy3"/>
    <dgm:cxn modelId="{4316E5E7-AFC3-4BCB-8BD3-16AD0CC86A1A}" type="presOf" srcId="{AD8BB685-4712-4E9D-8224-8EB9E420F502}" destId="{F8975B04-6719-4A51-A27F-AFCC7E6C4395}" srcOrd="1" destOrd="0" presId="urn:microsoft.com/office/officeart/2005/8/layout/hierarchy3"/>
    <dgm:cxn modelId="{FF053F5C-3652-498A-94B8-EE2F563C59D6}" type="presOf" srcId="{22CC7C75-5F25-4DF0-B512-96CBE81F9276}" destId="{686B7533-F29B-4F7D-B4D2-37A78447B44C}" srcOrd="0" destOrd="0" presId="urn:microsoft.com/office/officeart/2005/8/layout/hierarchy3"/>
    <dgm:cxn modelId="{09367595-2609-4057-9876-E099B5A5F63C}" type="presOf" srcId="{41F9226A-0A74-47C3-8153-16CA202EECB3}" destId="{CA60C555-125A-42C8-A3CA-0C3CBF79DC5B}" srcOrd="0" destOrd="0" presId="urn:microsoft.com/office/officeart/2005/8/layout/hierarchy3"/>
    <dgm:cxn modelId="{62BE29C4-8D0B-45D6-904A-1F6D1E5310BF}" type="presOf" srcId="{0DA54E9D-E031-411D-8E3C-763F0C79899A}" destId="{D39F85FC-2E63-44C8-A95A-4F7A2FE7337D}" srcOrd="0" destOrd="0" presId="urn:microsoft.com/office/officeart/2005/8/layout/hierarchy3"/>
    <dgm:cxn modelId="{1CFACF0B-5FEF-4EF6-A252-77D93F8693E3}" srcId="{AD8BB685-4712-4E9D-8224-8EB9E420F502}" destId="{DB8BA876-C30F-4501-B3B4-693B6B3CB89F}" srcOrd="1" destOrd="0" parTransId="{7CCF31C3-DC69-46B8-852C-405D110C3FF4}" sibTransId="{701CD4BF-67F7-4DC0-9E1C-8405F019CE12}"/>
    <dgm:cxn modelId="{00BF8D32-C223-4957-9848-4DD996DE1F0D}" type="presOf" srcId="{891EC63C-199B-4BD0-B7A9-B52FA8CE12B2}" destId="{8C288096-4E91-4D84-BFE3-EA3038184E87}" srcOrd="0" destOrd="0" presId="urn:microsoft.com/office/officeart/2005/8/layout/hierarchy3"/>
    <dgm:cxn modelId="{E6DFFE27-394D-49EA-89B7-15D4C9EE021D}" srcId="{B710CBF6-C87D-497C-B007-C1B3DE994813}" destId="{51F955AB-C8E3-42F2-958E-6AC854D0294E}" srcOrd="1" destOrd="0" parTransId="{2262508C-D781-4806-A4C6-D386629CA739}" sibTransId="{87413DE2-FA6E-4C22-9B4D-A4C9256274E1}"/>
    <dgm:cxn modelId="{555BBF23-131F-4107-AB0E-5DB1EE9C4DB6}" type="presOf" srcId="{AD8BB685-4712-4E9D-8224-8EB9E420F502}" destId="{03E9CF02-560E-4624-A731-61AB3E364FD7}" srcOrd="0" destOrd="0" presId="urn:microsoft.com/office/officeart/2005/8/layout/hierarchy3"/>
    <dgm:cxn modelId="{D913D0A0-D1E4-4229-AE1A-AA4B9DE64E64}" type="presOf" srcId="{51F955AB-C8E3-42F2-958E-6AC854D0294E}" destId="{603B2A96-71B2-443F-A4E1-572D7E2F56AC}" srcOrd="0" destOrd="0" presId="urn:microsoft.com/office/officeart/2005/8/layout/hierarchy3"/>
    <dgm:cxn modelId="{11B3174C-41BB-483D-895A-C1B03A915EA5}" type="presOf" srcId="{7CCF31C3-DC69-46B8-852C-405D110C3FF4}" destId="{39C03EAA-AAEF-4E8E-A9C0-C2A10C38CD3D}" srcOrd="0" destOrd="0" presId="urn:microsoft.com/office/officeart/2005/8/layout/hierarchy3"/>
    <dgm:cxn modelId="{AFBB2816-0117-4342-BE39-1431C949A671}" type="presOf" srcId="{E546FDF6-0839-4620-AB6C-F5A6C1EF33FE}" destId="{A639EC2E-84FC-4D14-B654-907C9A3ED457}" srcOrd="0" destOrd="0" presId="urn:microsoft.com/office/officeart/2005/8/layout/hierarchy3"/>
    <dgm:cxn modelId="{94D40A13-21D7-4B64-B4AE-2F3ABAC1FA4A}" srcId="{51F955AB-C8E3-42F2-958E-6AC854D0294E}" destId="{41F9226A-0A74-47C3-8153-16CA202EECB3}" srcOrd="0" destOrd="0" parTransId="{E546FDF6-0839-4620-AB6C-F5A6C1EF33FE}" sibTransId="{476B378D-0D1D-4375-B849-28644B6C1BF4}"/>
    <dgm:cxn modelId="{B622E4FF-167B-462F-9741-3A5D15972FB3}" srcId="{B710CBF6-C87D-497C-B007-C1B3DE994813}" destId="{AD8BB685-4712-4E9D-8224-8EB9E420F502}" srcOrd="0" destOrd="0" parTransId="{9B7FB56E-D802-4642-A1BC-2B2446137F36}" sibTransId="{E38D3234-E57E-4B07-9766-9D826760CC76}"/>
    <dgm:cxn modelId="{5FCC89F2-C6A7-471C-B522-75ED9A1F0BF9}" srcId="{AD8BB685-4712-4E9D-8224-8EB9E420F502}" destId="{891EC63C-199B-4BD0-B7A9-B52FA8CE12B2}" srcOrd="0" destOrd="0" parTransId="{0DA54E9D-E031-411D-8E3C-763F0C79899A}" sibTransId="{F909821D-E38D-4F2D-A9F4-948575EF8FA4}"/>
    <dgm:cxn modelId="{8E9B0E0A-CC2F-46CD-A934-087F5208268C}" type="presParOf" srcId="{4CF9853B-E6AF-42CD-BBE7-61786149FAF4}" destId="{7D9CDCD0-0279-4853-AF81-3825F9ACDB76}" srcOrd="0" destOrd="0" presId="urn:microsoft.com/office/officeart/2005/8/layout/hierarchy3"/>
    <dgm:cxn modelId="{EC01B0BA-CD99-42C0-A812-573A6FED7DE9}" type="presParOf" srcId="{7D9CDCD0-0279-4853-AF81-3825F9ACDB76}" destId="{2EB460F1-312C-4D28-8CC2-BFDF347D4625}" srcOrd="0" destOrd="0" presId="urn:microsoft.com/office/officeart/2005/8/layout/hierarchy3"/>
    <dgm:cxn modelId="{B148703B-7EBA-4874-A4C1-0E4B9A810A5C}" type="presParOf" srcId="{2EB460F1-312C-4D28-8CC2-BFDF347D4625}" destId="{03E9CF02-560E-4624-A731-61AB3E364FD7}" srcOrd="0" destOrd="0" presId="urn:microsoft.com/office/officeart/2005/8/layout/hierarchy3"/>
    <dgm:cxn modelId="{CDD4E37A-19DE-47B9-8990-DB6F2C190C53}" type="presParOf" srcId="{2EB460F1-312C-4D28-8CC2-BFDF347D4625}" destId="{F8975B04-6719-4A51-A27F-AFCC7E6C4395}" srcOrd="1" destOrd="0" presId="urn:microsoft.com/office/officeart/2005/8/layout/hierarchy3"/>
    <dgm:cxn modelId="{51F812F3-BAED-4DC4-96B3-A4FBC0D2CF06}" type="presParOf" srcId="{7D9CDCD0-0279-4853-AF81-3825F9ACDB76}" destId="{F52E8E58-D49D-4E42-B2A3-E030BAD447EB}" srcOrd="1" destOrd="0" presId="urn:microsoft.com/office/officeart/2005/8/layout/hierarchy3"/>
    <dgm:cxn modelId="{97230F96-4E4E-41B1-9B84-91A78CF95C62}" type="presParOf" srcId="{F52E8E58-D49D-4E42-B2A3-E030BAD447EB}" destId="{D39F85FC-2E63-44C8-A95A-4F7A2FE7337D}" srcOrd="0" destOrd="0" presId="urn:microsoft.com/office/officeart/2005/8/layout/hierarchy3"/>
    <dgm:cxn modelId="{E053B6E4-BC1A-4B46-B7A2-8C1683D4B9F4}" type="presParOf" srcId="{F52E8E58-D49D-4E42-B2A3-E030BAD447EB}" destId="{8C288096-4E91-4D84-BFE3-EA3038184E87}" srcOrd="1" destOrd="0" presId="urn:microsoft.com/office/officeart/2005/8/layout/hierarchy3"/>
    <dgm:cxn modelId="{46F8AB5E-BCA5-4FFC-B988-028AF0E1CF2B}" type="presParOf" srcId="{F52E8E58-D49D-4E42-B2A3-E030BAD447EB}" destId="{39C03EAA-AAEF-4E8E-A9C0-C2A10C38CD3D}" srcOrd="2" destOrd="0" presId="urn:microsoft.com/office/officeart/2005/8/layout/hierarchy3"/>
    <dgm:cxn modelId="{2EDB5527-B0E8-4EF1-AF86-F59E67F609BD}" type="presParOf" srcId="{F52E8E58-D49D-4E42-B2A3-E030BAD447EB}" destId="{10909D46-83D4-4CCC-AB36-2C41EAD0049A}" srcOrd="3" destOrd="0" presId="urn:microsoft.com/office/officeart/2005/8/layout/hierarchy3"/>
    <dgm:cxn modelId="{0A593DFE-A8F6-4965-8DAA-8F5BFCA20B13}" type="presParOf" srcId="{4CF9853B-E6AF-42CD-BBE7-61786149FAF4}" destId="{4A6900D9-9C1E-46BD-8D42-859087EA1FCA}" srcOrd="1" destOrd="0" presId="urn:microsoft.com/office/officeart/2005/8/layout/hierarchy3"/>
    <dgm:cxn modelId="{F752E27A-30CE-43DC-8FED-6B2C9CBEF743}" type="presParOf" srcId="{4A6900D9-9C1E-46BD-8D42-859087EA1FCA}" destId="{6562486E-DB6F-4465-8DF2-598FCD8C9152}" srcOrd="0" destOrd="0" presId="urn:microsoft.com/office/officeart/2005/8/layout/hierarchy3"/>
    <dgm:cxn modelId="{2173E2BF-D238-485D-B76B-4A8424161893}" type="presParOf" srcId="{6562486E-DB6F-4465-8DF2-598FCD8C9152}" destId="{603B2A96-71B2-443F-A4E1-572D7E2F56AC}" srcOrd="0" destOrd="0" presId="urn:microsoft.com/office/officeart/2005/8/layout/hierarchy3"/>
    <dgm:cxn modelId="{97F31D4B-E828-4650-B35A-5B5BB596227A}" type="presParOf" srcId="{6562486E-DB6F-4465-8DF2-598FCD8C9152}" destId="{36706EA6-50C9-48C9-A799-C3A81A306394}" srcOrd="1" destOrd="0" presId="urn:microsoft.com/office/officeart/2005/8/layout/hierarchy3"/>
    <dgm:cxn modelId="{3AE18D5A-43D7-4914-BE0E-9B5D5D4B1CD2}" type="presParOf" srcId="{4A6900D9-9C1E-46BD-8D42-859087EA1FCA}" destId="{7CFA6744-E8CA-4B8A-A227-B7AE425FDD15}" srcOrd="1" destOrd="0" presId="urn:microsoft.com/office/officeart/2005/8/layout/hierarchy3"/>
    <dgm:cxn modelId="{1BC4EC50-8E11-40E9-BEBD-C9BBB8694B7D}" type="presParOf" srcId="{7CFA6744-E8CA-4B8A-A227-B7AE425FDD15}" destId="{A639EC2E-84FC-4D14-B654-907C9A3ED457}" srcOrd="0" destOrd="0" presId="urn:microsoft.com/office/officeart/2005/8/layout/hierarchy3"/>
    <dgm:cxn modelId="{B96FF544-A4B8-472C-A3B2-045C1A4E4FEB}" type="presParOf" srcId="{7CFA6744-E8CA-4B8A-A227-B7AE425FDD15}" destId="{CA60C555-125A-42C8-A3CA-0C3CBF79DC5B}" srcOrd="1" destOrd="0" presId="urn:microsoft.com/office/officeart/2005/8/layout/hierarchy3"/>
    <dgm:cxn modelId="{E195F514-EF76-43CA-949E-F7BFEE5D3CE3}" type="presParOf" srcId="{7CFA6744-E8CA-4B8A-A227-B7AE425FDD15}" destId="{686B7533-F29B-4F7D-B4D2-37A78447B44C}" srcOrd="2" destOrd="0" presId="urn:microsoft.com/office/officeart/2005/8/layout/hierarchy3"/>
    <dgm:cxn modelId="{703902A6-B444-469F-813C-8A212B6AF77D}" type="presParOf" srcId="{7CFA6744-E8CA-4B8A-A227-B7AE425FDD15}" destId="{6E26CF59-F915-4D67-B67B-244501C8B1B1}" srcOrd="3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BBAA3-E695-4EB0-8D4C-8B863961641F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17E7D-00B8-420E-AC57-10A59CB6EF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F53D570-B201-4CAF-BE27-114242C5BD51}" type="datetime1">
              <a:rPr lang="ru-RU" smtClean="0"/>
              <a:t>07.03.2014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асс. Самонова М.Н.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F5203A-91DC-4D91-9ED1-CEBEDE707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C5EDA-2450-46D1-9DDD-7D5A004A1E3A}" type="datetime1">
              <a:rPr lang="ru-RU" smtClean="0"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асс. Самонова М.Н.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5203A-91DC-4D91-9ED1-CEBEDE707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99B787D-D4BB-4704-9DF9-79B768E30D16}" type="datetime1">
              <a:rPr lang="ru-RU" smtClean="0"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ru-RU" smtClean="0"/>
              <a:t>асс. Самонова М.Н.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FF5203A-91DC-4D91-9ED1-CEBEDE707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2DC2-4C09-414D-9B68-662638D56641}" type="datetime1">
              <a:rPr lang="ru-RU" smtClean="0"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асс. Самонова М.Н.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F5203A-91DC-4D91-9ED1-CEBEDE707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15AF-B9CE-4FD5-937A-CE3AD6E4418E}" type="datetime1">
              <a:rPr lang="ru-RU" smtClean="0"/>
              <a:t>07.03.2014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FF5203A-91DC-4D91-9ED1-CEBEDE707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асс. Самонова М.Н.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945EE60-8C64-4982-8767-CA0F5D07C677}" type="datetime1">
              <a:rPr lang="ru-RU" smtClean="0"/>
              <a:t>07.03.2014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FF5203A-91DC-4D91-9ED1-CEBEDE707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ru-RU" smtClean="0"/>
              <a:t>асс. Самонова М.Н.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31450EB-E944-446E-98D5-154677D5446F}" type="datetime1">
              <a:rPr lang="ru-RU" smtClean="0"/>
              <a:t>07.03.2014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FF5203A-91DC-4D91-9ED1-CEBEDE707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ru-RU" smtClean="0"/>
              <a:t>асс. Самонова М.Н.</a:t>
            </a:r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B8A8-A02F-40DC-9BD2-A0A9CBBF7D3E}" type="datetime1">
              <a:rPr lang="ru-RU" smtClean="0"/>
              <a:t>07.03.2014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асс. Самонова М.Н.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F5203A-91DC-4D91-9ED1-CEBEDE707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5BFC-7D1A-436C-BFEB-997138051795}" type="datetime1">
              <a:rPr lang="ru-RU" smtClean="0"/>
              <a:t>07.03.2014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асс. Самонова М.Н.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F5203A-91DC-4D91-9ED1-CEBEDE707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DA29-0DFE-425C-875A-B3981E96DEB7}" type="datetime1">
              <a:rPr lang="ru-RU" smtClean="0"/>
              <a:t>07.03.2014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асс. Самонова М.Н.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F5203A-91DC-4D91-9ED1-CEBEDE707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047E141-D994-4197-9228-5F69BD2DBF51}" type="datetime1">
              <a:rPr lang="ru-RU" smtClean="0"/>
              <a:t>07.03.2014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FF5203A-91DC-4D91-9ED1-CEBEDE707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ru-RU" smtClean="0"/>
              <a:t>асс. Самонова М.Н.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081A17-472A-449A-89E3-BFB646100A2A}" type="datetime1">
              <a:rPr lang="ru-RU" smtClean="0"/>
              <a:t>07.03.2014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асс. Самонова М.Н.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F5203A-91DC-4D91-9ED1-CEBEDE707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342900" indent="-342900" algn="l">
              <a:buAutoNum type="arabicPeriod"/>
            </a:pPr>
            <a:r>
              <a:rPr lang="ru-RU" dirty="0" smtClean="0"/>
              <a:t>ПОНЯТИЕ  ЭКОНОМИЧЕСКОЙ СИСТЕМЫ</a:t>
            </a:r>
          </a:p>
          <a:p>
            <a:pPr marL="342900" indent="-342900" algn="l">
              <a:buAutoNum type="arabicPeriod"/>
            </a:pPr>
            <a:r>
              <a:rPr lang="ru-RU" dirty="0" smtClean="0"/>
              <a:t>ОСНОВНЫЕ ТИПЫ ЭКОНОМИЧЕСКИХ СИСТЕМ</a:t>
            </a:r>
          </a:p>
          <a:p>
            <a:pPr marL="342900" indent="-342900" algn="l">
              <a:buAutoNum type="arabicPeriod"/>
            </a:pPr>
            <a:r>
              <a:rPr lang="ru-RU" dirty="0" smtClean="0"/>
              <a:t>СТРУКТУРА СОВРЕМЕННОЙ ЭКОНОМИКИ</a:t>
            </a:r>
          </a:p>
          <a:p>
            <a:pPr marL="342900" indent="-342900" algn="l"/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Экономическая система общества</a:t>
            </a:r>
            <a:endParaRPr lang="ru-RU" dirty="0"/>
          </a:p>
        </p:txBody>
      </p:sp>
      <p:pic>
        <p:nvPicPr>
          <p:cNvPr id="11" name="Рисунок 10" descr="13498486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214818"/>
            <a:ext cx="2500330" cy="2500330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асс. Самонова М.Н.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14348" y="2743200"/>
            <a:ext cx="8215370" cy="3900510"/>
          </a:xfrm>
        </p:spPr>
        <p:txBody>
          <a:bodyPr>
            <a:normAutofit/>
          </a:bodyPr>
          <a:lstStyle/>
          <a:p>
            <a:pPr algn="l"/>
            <a:r>
              <a:rPr lang="ru-RU" b="1" i="1" dirty="0" smtClean="0"/>
              <a:t>Экономическая система </a:t>
            </a:r>
            <a:r>
              <a:rPr lang="ru-RU" i="1" dirty="0" smtClean="0"/>
              <a:t>—</a:t>
            </a:r>
            <a:r>
              <a:rPr lang="ru-RU" dirty="0" smtClean="0"/>
              <a:t> </a:t>
            </a:r>
          </a:p>
          <a:p>
            <a:r>
              <a:rPr lang="ru-RU" i="1" dirty="0" smtClean="0"/>
              <a:t>это сложившаяся в конкретной стране совокупность правил, норм, институтов, определяющих форму осуществления экономических отношений. </a:t>
            </a:r>
          </a:p>
          <a:p>
            <a:r>
              <a:rPr lang="ru-RU" dirty="0" smtClean="0"/>
              <a:t>Эти </a:t>
            </a:r>
            <a:r>
              <a:rPr lang="ru-RU" dirty="0" smtClean="0"/>
              <a:t>отношения пронизывают все фазы экономического цикла.</a:t>
            </a:r>
          </a:p>
          <a:p>
            <a:endParaRPr lang="ru-RU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Понятие экономической системы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асс. Самонова М.Н.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Экономический цикл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612775" y="1714488"/>
          <a:ext cx="7959753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асс. </a:t>
            </a:r>
            <a:r>
              <a:rPr lang="ru-RU" dirty="0" err="1" smtClean="0"/>
              <a:t>Самонова</a:t>
            </a:r>
            <a:r>
              <a:rPr lang="ru-RU" dirty="0" smtClean="0"/>
              <a:t> М.Н.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400444"/>
          </a:xfrm>
        </p:spPr>
        <p:txBody>
          <a:bodyPr>
            <a:normAutofit/>
          </a:bodyPr>
          <a:lstStyle/>
          <a:p>
            <a:pPr algn="ctr"/>
            <a:r>
              <a:rPr lang="ru-RU" u="sng" dirty="0" smtClean="0"/>
              <a:t>Способы разграничения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Господствующая форма собственности (К. Маркс)</a:t>
            </a:r>
          </a:p>
          <a:p>
            <a:pPr marL="514350" indent="-514350">
              <a:buAutoNum type="arabicPeriod"/>
            </a:pPr>
            <a:r>
              <a:rPr lang="ru-RU" dirty="0" smtClean="0"/>
              <a:t> Способы координации и упорядочения хозяйственной и </a:t>
            </a:r>
            <a:r>
              <a:rPr lang="ru-RU" smtClean="0"/>
              <a:t>общественной жизни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Преобладающая отрасль хозяйства, уровень технологического развития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Основные типы экономических систем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асс. Самонова М.Н.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524000" y="428604"/>
            <a:ext cx="6691338" cy="50006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1 способ К. Маркса. 2</a:t>
            </a:r>
            <a:r>
              <a:rPr lang="ru-RU" sz="2800" dirty="0" smtClean="0"/>
              <a:t> формы собственности – </a:t>
            </a:r>
            <a:r>
              <a:rPr lang="ru-RU" sz="2800" b="1" dirty="0" smtClean="0"/>
              <a:t>5</a:t>
            </a:r>
            <a:r>
              <a:rPr lang="ru-RU" sz="2800" dirty="0" smtClean="0"/>
              <a:t> экономических систем</a:t>
            </a:r>
            <a:endParaRPr lang="ru-RU" sz="28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000100" y="1142984"/>
          <a:ext cx="7072362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асс. Самонова М.Н.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2 способ </a:t>
            </a:r>
            <a:r>
              <a:rPr lang="ru-RU" sz="2800" dirty="0" smtClean="0"/>
              <a:t>– </a:t>
            </a:r>
            <a:r>
              <a:rPr lang="ru-RU" sz="2800" dirty="0" err="1" smtClean="0"/>
              <a:t>способ</a:t>
            </a:r>
            <a:r>
              <a:rPr lang="ru-RU" sz="2800" dirty="0" smtClean="0"/>
              <a:t> координации хозяйственной деятельности и общественной жизни – </a:t>
            </a:r>
            <a:br>
              <a:rPr lang="ru-RU" sz="2800" dirty="0" smtClean="0"/>
            </a:br>
            <a:r>
              <a:rPr lang="ru-RU" sz="2800" b="1" dirty="0" smtClean="0"/>
              <a:t>4 экономические системы</a:t>
            </a:r>
            <a:endParaRPr lang="ru-RU" sz="28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4294967295"/>
          </p:nvPr>
        </p:nvGraphicFramePr>
        <p:xfrm>
          <a:off x="990600" y="1600200"/>
          <a:ext cx="7224738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асс. Самонова М.Н.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642918"/>
            <a:ext cx="7572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 способ </a:t>
            </a:r>
            <a:r>
              <a:rPr lang="ru-RU" sz="2800" dirty="0" smtClean="0"/>
              <a:t>– преобладающая отрасль экономики – 3 экономические системы</a:t>
            </a:r>
            <a:endParaRPr lang="ru-RU" sz="28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571612"/>
          <a:ext cx="6096000" cy="3889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асс. Самонова М.Н.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20" y="214290"/>
            <a:ext cx="8429684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Структура современной экономики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857232"/>
          <a:ext cx="6096000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асс. Самонова М.Н.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4690CF0-7758-49D7-82A5-24E0FFD7508F}"/>
</file>

<file path=customXml/itemProps2.xml><?xml version="1.0" encoding="utf-8"?>
<ds:datastoreItem xmlns:ds="http://schemas.openxmlformats.org/officeDocument/2006/customXml" ds:itemID="{19B20484-7A4B-464D-BACE-393DF9758BCF}"/>
</file>

<file path=customXml/itemProps3.xml><?xml version="1.0" encoding="utf-8"?>
<ds:datastoreItem xmlns:ds="http://schemas.openxmlformats.org/officeDocument/2006/customXml" ds:itemID="{3132A140-0DA4-4B08-BA8E-0806B035F302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121</TotalTime>
  <Words>248</Words>
  <Application>Microsoft Office PowerPoint</Application>
  <PresentationFormat>Экран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Обычная</vt:lpstr>
      <vt:lpstr>Экономическая система общества</vt:lpstr>
      <vt:lpstr>1. Понятие экономической системы</vt:lpstr>
      <vt:lpstr>Экономический цикл</vt:lpstr>
      <vt:lpstr>2. Основные типы экономических систем</vt:lpstr>
      <vt:lpstr>1 способ К. Маркса. 2 формы собственности – 5 экономических систем</vt:lpstr>
      <vt:lpstr>2 способ – способ координации хозяйственной деятельности и общественной жизни –  4 экономические системы</vt:lpstr>
      <vt:lpstr>Слайд 7</vt:lpstr>
      <vt:lpstr>3. Структура современной экономики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Экономическая система общества</dc:title>
  <dc:creator>Mary</dc:creator>
  <cp:lastModifiedBy>Mary</cp:lastModifiedBy>
  <cp:revision>14</cp:revision>
  <dcterms:created xsi:type="dcterms:W3CDTF">2014-03-07T03:15:32Z</dcterms:created>
  <dcterms:modified xsi:type="dcterms:W3CDTF">2014-03-07T05:46:17Z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