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15E87-E8B9-4305-AFB0-185CC9D3A3F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7DF08-5693-49DB-B675-A2FFDC51E23C}">
      <dgm:prSet phldrT="[Текст]"/>
      <dgm:spPr/>
      <dgm:t>
        <a:bodyPr/>
        <a:lstStyle/>
        <a:p>
          <a:r>
            <a:rPr lang="ru-RU" dirty="0" smtClean="0"/>
            <a:t>Право собственности</a:t>
          </a:r>
          <a:endParaRPr lang="ru-RU" dirty="0"/>
        </a:p>
      </dgm:t>
    </dgm:pt>
    <dgm:pt modelId="{FB64785C-5257-4CBC-A485-56912B456510}" type="parTrans" cxnId="{906090BE-F3C8-4FE8-AE74-7ECE93D9B93E}">
      <dgm:prSet/>
      <dgm:spPr/>
      <dgm:t>
        <a:bodyPr/>
        <a:lstStyle/>
        <a:p>
          <a:endParaRPr lang="ru-RU"/>
        </a:p>
      </dgm:t>
    </dgm:pt>
    <dgm:pt modelId="{E0860542-0FE5-4222-A7F8-3A6ABD70BA96}" type="sibTrans" cxnId="{906090BE-F3C8-4FE8-AE74-7ECE93D9B93E}">
      <dgm:prSet/>
      <dgm:spPr/>
      <dgm:t>
        <a:bodyPr/>
        <a:lstStyle/>
        <a:p>
          <a:endParaRPr lang="ru-RU"/>
        </a:p>
      </dgm:t>
    </dgm:pt>
    <dgm:pt modelId="{2276BD35-A2A9-4480-A274-751F997FDB08}">
      <dgm:prSet phldrT="[Текст]"/>
      <dgm:spPr/>
      <dgm:t>
        <a:bodyPr/>
        <a:lstStyle/>
        <a:p>
          <a:r>
            <a:rPr lang="ru-RU" dirty="0" smtClean="0"/>
            <a:t>закрепляется законом</a:t>
          </a:r>
          <a:endParaRPr lang="ru-RU" dirty="0"/>
        </a:p>
      </dgm:t>
    </dgm:pt>
    <dgm:pt modelId="{17765383-2293-47B2-A2E8-19677BA9B2F9}" type="parTrans" cxnId="{878C30FF-4B3D-4369-9827-99863AC867F2}">
      <dgm:prSet/>
      <dgm:spPr/>
      <dgm:t>
        <a:bodyPr/>
        <a:lstStyle/>
        <a:p>
          <a:endParaRPr lang="ru-RU"/>
        </a:p>
      </dgm:t>
    </dgm:pt>
    <dgm:pt modelId="{4FFC6AC4-7542-4779-AD6B-C41A190F8D50}" type="sibTrans" cxnId="{878C30FF-4B3D-4369-9827-99863AC867F2}">
      <dgm:prSet/>
      <dgm:spPr/>
      <dgm:t>
        <a:bodyPr/>
        <a:lstStyle/>
        <a:p>
          <a:endParaRPr lang="ru-RU"/>
        </a:p>
      </dgm:t>
    </dgm:pt>
    <dgm:pt modelId="{7A73051D-A32E-4300-AD93-DC090BACBA15}">
      <dgm:prSet phldrT="[Текст]"/>
      <dgm:spPr/>
      <dgm:t>
        <a:bodyPr/>
        <a:lstStyle/>
        <a:p>
          <a:r>
            <a:rPr lang="ru-RU" dirty="0" smtClean="0"/>
            <a:t>1. обладания</a:t>
          </a:r>
          <a:endParaRPr lang="ru-RU" dirty="0"/>
        </a:p>
      </dgm:t>
    </dgm:pt>
    <dgm:pt modelId="{32AD1250-C6CC-4FA7-BB43-544B5DB05869}" type="parTrans" cxnId="{12CEFACD-9C49-4777-82A8-C0F4C2F77207}">
      <dgm:prSet/>
      <dgm:spPr/>
      <dgm:t>
        <a:bodyPr/>
        <a:lstStyle/>
        <a:p>
          <a:endParaRPr lang="ru-RU"/>
        </a:p>
      </dgm:t>
    </dgm:pt>
    <dgm:pt modelId="{1AFF57CF-EE1F-4A3A-8EFF-D0EF7EA02AA7}" type="sibTrans" cxnId="{12CEFACD-9C49-4777-82A8-C0F4C2F77207}">
      <dgm:prSet/>
      <dgm:spPr/>
      <dgm:t>
        <a:bodyPr/>
        <a:lstStyle/>
        <a:p>
          <a:endParaRPr lang="ru-RU"/>
        </a:p>
      </dgm:t>
    </dgm:pt>
    <dgm:pt modelId="{259DF6AC-D50A-45B8-9AB9-AE1A98065438}">
      <dgm:prSet phldrT="[Текст]"/>
      <dgm:spPr/>
      <dgm:t>
        <a:bodyPr/>
        <a:lstStyle/>
        <a:p>
          <a:r>
            <a:rPr lang="ru-RU" dirty="0" smtClean="0"/>
            <a:t>2. пользования</a:t>
          </a:r>
          <a:endParaRPr lang="ru-RU" dirty="0"/>
        </a:p>
      </dgm:t>
    </dgm:pt>
    <dgm:pt modelId="{A6A1EF19-F831-47C1-8B46-7D7D70F7AE80}" type="parTrans" cxnId="{C6D126E4-7A92-4DC5-AF28-92C6C4A8D5FF}">
      <dgm:prSet/>
      <dgm:spPr/>
      <dgm:t>
        <a:bodyPr/>
        <a:lstStyle/>
        <a:p>
          <a:endParaRPr lang="ru-RU"/>
        </a:p>
      </dgm:t>
    </dgm:pt>
    <dgm:pt modelId="{D3DA58AC-DA22-4081-8517-781E82504FE2}" type="sibTrans" cxnId="{C6D126E4-7A92-4DC5-AF28-92C6C4A8D5FF}">
      <dgm:prSet/>
      <dgm:spPr/>
      <dgm:t>
        <a:bodyPr/>
        <a:lstStyle/>
        <a:p>
          <a:endParaRPr lang="ru-RU"/>
        </a:p>
      </dgm:t>
    </dgm:pt>
    <dgm:pt modelId="{1016DA26-3DB5-461A-8300-8D678D972458}">
      <dgm:prSet phldrT="[Текст]"/>
      <dgm:spPr/>
      <dgm:t>
        <a:bodyPr/>
        <a:lstStyle/>
        <a:p>
          <a:r>
            <a:rPr lang="ru-RU" dirty="0" smtClean="0"/>
            <a:t>означает возможность реального</a:t>
          </a:r>
          <a:endParaRPr lang="ru-RU" dirty="0"/>
        </a:p>
      </dgm:t>
    </dgm:pt>
    <dgm:pt modelId="{A447F0F9-95CC-4291-977D-ADB19068AFB0}" type="parTrans" cxnId="{25C47CAA-F687-493A-B1BD-42D17CCA1308}">
      <dgm:prSet/>
      <dgm:spPr/>
      <dgm:t>
        <a:bodyPr/>
        <a:lstStyle/>
        <a:p>
          <a:endParaRPr lang="ru-RU"/>
        </a:p>
      </dgm:t>
    </dgm:pt>
    <dgm:pt modelId="{B56740D2-E215-47DC-8481-341430E62926}" type="sibTrans" cxnId="{25C47CAA-F687-493A-B1BD-42D17CCA1308}">
      <dgm:prSet/>
      <dgm:spPr/>
      <dgm:t>
        <a:bodyPr/>
        <a:lstStyle/>
        <a:p>
          <a:endParaRPr lang="ru-RU"/>
        </a:p>
      </dgm:t>
    </dgm:pt>
    <dgm:pt modelId="{6BC004B2-04EC-420D-BE31-03D6EADCFD0E}">
      <dgm:prSet phldrT="[Текст]"/>
      <dgm:spPr/>
      <dgm:t>
        <a:bodyPr/>
        <a:lstStyle/>
        <a:p>
          <a:r>
            <a:rPr lang="ru-RU" dirty="0" smtClean="0"/>
            <a:t>3. распоряжения</a:t>
          </a:r>
          <a:endParaRPr lang="ru-RU" dirty="0"/>
        </a:p>
      </dgm:t>
    </dgm:pt>
    <dgm:pt modelId="{36C78453-C721-48CC-91C9-9B82A356D006}" type="parTrans" cxnId="{6CF25663-7A43-4334-AA63-4B86D4573798}">
      <dgm:prSet/>
      <dgm:spPr/>
      <dgm:t>
        <a:bodyPr/>
        <a:lstStyle/>
        <a:p>
          <a:endParaRPr lang="ru-RU"/>
        </a:p>
      </dgm:t>
    </dgm:pt>
    <dgm:pt modelId="{849C5BC9-486E-4B1D-99B9-E1D27CAC5DF6}" type="sibTrans" cxnId="{6CF25663-7A43-4334-AA63-4B86D4573798}">
      <dgm:prSet/>
      <dgm:spPr/>
      <dgm:t>
        <a:bodyPr/>
        <a:lstStyle/>
        <a:p>
          <a:endParaRPr lang="ru-RU"/>
        </a:p>
      </dgm:t>
    </dgm:pt>
    <dgm:pt modelId="{7089B16D-1E24-41E4-988D-4512AC5E0C8D}">
      <dgm:prSet/>
      <dgm:spPr/>
      <dgm:t>
        <a:bodyPr/>
        <a:lstStyle/>
        <a:p>
          <a:r>
            <a:rPr lang="ru-RU" dirty="0" smtClean="0"/>
            <a:t>вещью</a:t>
          </a:r>
          <a:endParaRPr lang="ru-RU" dirty="0"/>
        </a:p>
      </dgm:t>
    </dgm:pt>
    <dgm:pt modelId="{EB5DE325-B7E2-46D6-853A-38D2180D9036}" type="parTrans" cxnId="{632D43E0-5CFA-4F4E-9A76-A24BA0FE8D3F}">
      <dgm:prSet/>
      <dgm:spPr/>
      <dgm:t>
        <a:bodyPr/>
        <a:lstStyle/>
        <a:p>
          <a:endParaRPr lang="ru-RU"/>
        </a:p>
      </dgm:t>
    </dgm:pt>
    <dgm:pt modelId="{236C9CCF-58FB-4296-9D90-B5DB8BADB2DD}" type="sibTrans" cxnId="{632D43E0-5CFA-4F4E-9A76-A24BA0FE8D3F}">
      <dgm:prSet/>
      <dgm:spPr/>
      <dgm:t>
        <a:bodyPr/>
        <a:lstStyle/>
        <a:p>
          <a:endParaRPr lang="ru-RU"/>
        </a:p>
      </dgm:t>
    </dgm:pt>
    <dgm:pt modelId="{8F054D79-00DC-4C33-BF35-8CEDB13AB7CC}" type="pres">
      <dgm:prSet presAssocID="{AFE15E87-E8B9-4305-AFB0-185CC9D3A3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5CBACF-3833-4BB6-ACB0-148F84DA5F6B}" type="pres">
      <dgm:prSet presAssocID="{6DE7DF08-5693-49DB-B675-A2FFDC51E23C}" presName="vertOne" presStyleCnt="0"/>
      <dgm:spPr/>
    </dgm:pt>
    <dgm:pt modelId="{7363FE15-136C-4C8A-9014-C80662F6B019}" type="pres">
      <dgm:prSet presAssocID="{6DE7DF08-5693-49DB-B675-A2FFDC51E23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BB570-4B38-476F-9C2E-BA87CA4E7D25}" type="pres">
      <dgm:prSet presAssocID="{6DE7DF08-5693-49DB-B675-A2FFDC51E23C}" presName="parTransOne" presStyleCnt="0"/>
      <dgm:spPr/>
    </dgm:pt>
    <dgm:pt modelId="{B757A1EF-6130-4501-8FDB-A5DA5B73A221}" type="pres">
      <dgm:prSet presAssocID="{6DE7DF08-5693-49DB-B675-A2FFDC51E23C}" presName="horzOne" presStyleCnt="0"/>
      <dgm:spPr/>
    </dgm:pt>
    <dgm:pt modelId="{71E2D7D8-D4F5-47D4-8345-22FD6B7A5D86}" type="pres">
      <dgm:prSet presAssocID="{2276BD35-A2A9-4480-A274-751F997FDB08}" presName="vertTwo" presStyleCnt="0"/>
      <dgm:spPr/>
    </dgm:pt>
    <dgm:pt modelId="{C73BB45A-521C-43DE-BFD1-1656C41F81F0}" type="pres">
      <dgm:prSet presAssocID="{2276BD35-A2A9-4480-A274-751F997FDB0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1A4630-ABAA-421F-943C-605CD56C1A35}" type="pres">
      <dgm:prSet presAssocID="{2276BD35-A2A9-4480-A274-751F997FDB08}" presName="parTransTwo" presStyleCnt="0"/>
      <dgm:spPr/>
    </dgm:pt>
    <dgm:pt modelId="{80C4A197-6DF2-471C-87D9-D885BA85B3B8}" type="pres">
      <dgm:prSet presAssocID="{2276BD35-A2A9-4480-A274-751F997FDB08}" presName="horzTwo" presStyleCnt="0"/>
      <dgm:spPr/>
    </dgm:pt>
    <dgm:pt modelId="{E2CC9D66-9982-4733-99C8-69F0AD0A38A6}" type="pres">
      <dgm:prSet presAssocID="{7A73051D-A32E-4300-AD93-DC090BACBA15}" presName="vertThree" presStyleCnt="0"/>
      <dgm:spPr/>
    </dgm:pt>
    <dgm:pt modelId="{D40ABFBB-2429-4FE0-AFF1-2D20ED0EE2F0}" type="pres">
      <dgm:prSet presAssocID="{7A73051D-A32E-4300-AD93-DC090BACBA1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98CB5-5E30-4EEF-A6C1-A6C7EB64E425}" type="pres">
      <dgm:prSet presAssocID="{7A73051D-A32E-4300-AD93-DC090BACBA15}" presName="horzThree" presStyleCnt="0"/>
      <dgm:spPr/>
    </dgm:pt>
    <dgm:pt modelId="{4E64E67C-FB97-478B-88CF-E3A5B90F426F}" type="pres">
      <dgm:prSet presAssocID="{1AFF57CF-EE1F-4A3A-8EFF-D0EF7EA02AA7}" presName="sibSpaceThree" presStyleCnt="0"/>
      <dgm:spPr/>
    </dgm:pt>
    <dgm:pt modelId="{B5BD1A98-357D-4D0A-B6A8-0640C15E90C2}" type="pres">
      <dgm:prSet presAssocID="{259DF6AC-D50A-45B8-9AB9-AE1A98065438}" presName="vertThree" presStyleCnt="0"/>
      <dgm:spPr/>
    </dgm:pt>
    <dgm:pt modelId="{B50FB948-E6A2-48E3-8B5F-50E19F6FD45E}" type="pres">
      <dgm:prSet presAssocID="{259DF6AC-D50A-45B8-9AB9-AE1A9806543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8FD5A-41DD-45C8-8AEB-7CD866A2193B}" type="pres">
      <dgm:prSet presAssocID="{259DF6AC-D50A-45B8-9AB9-AE1A98065438}" presName="horzThree" presStyleCnt="0"/>
      <dgm:spPr/>
    </dgm:pt>
    <dgm:pt modelId="{FADBC078-AD5B-46E5-BF83-99598721DC3B}" type="pres">
      <dgm:prSet presAssocID="{4FFC6AC4-7542-4779-AD6B-C41A190F8D50}" presName="sibSpaceTwo" presStyleCnt="0"/>
      <dgm:spPr/>
    </dgm:pt>
    <dgm:pt modelId="{ACC665F2-8DCC-47ED-A4E0-4C4625ED220D}" type="pres">
      <dgm:prSet presAssocID="{1016DA26-3DB5-461A-8300-8D678D972458}" presName="vertTwo" presStyleCnt="0"/>
      <dgm:spPr/>
    </dgm:pt>
    <dgm:pt modelId="{CD57E561-FBDB-4661-89FB-95627A899061}" type="pres">
      <dgm:prSet presAssocID="{1016DA26-3DB5-461A-8300-8D678D9724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9AC25-1FD8-4303-8322-5C2CDC3F2845}" type="pres">
      <dgm:prSet presAssocID="{1016DA26-3DB5-461A-8300-8D678D972458}" presName="parTransTwo" presStyleCnt="0"/>
      <dgm:spPr/>
    </dgm:pt>
    <dgm:pt modelId="{26673BC1-90CC-416E-8633-87F2595BF2E1}" type="pres">
      <dgm:prSet presAssocID="{1016DA26-3DB5-461A-8300-8D678D972458}" presName="horzTwo" presStyleCnt="0"/>
      <dgm:spPr/>
    </dgm:pt>
    <dgm:pt modelId="{A8FA9A7E-C914-42BA-8157-92E0090950BF}" type="pres">
      <dgm:prSet presAssocID="{6BC004B2-04EC-420D-BE31-03D6EADCFD0E}" presName="vertThree" presStyleCnt="0"/>
      <dgm:spPr/>
    </dgm:pt>
    <dgm:pt modelId="{17F1703B-E6A5-430F-BF0A-56F4F3F4F057}" type="pres">
      <dgm:prSet presAssocID="{6BC004B2-04EC-420D-BE31-03D6EADCFD0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B8D88-6ABE-4F58-A1FC-3DAFFA51E489}" type="pres">
      <dgm:prSet presAssocID="{6BC004B2-04EC-420D-BE31-03D6EADCFD0E}" presName="parTransThree" presStyleCnt="0"/>
      <dgm:spPr/>
    </dgm:pt>
    <dgm:pt modelId="{DCE69ABA-BD84-41F8-94E1-FE3A8F12C424}" type="pres">
      <dgm:prSet presAssocID="{6BC004B2-04EC-420D-BE31-03D6EADCFD0E}" presName="horzThree" presStyleCnt="0"/>
      <dgm:spPr/>
    </dgm:pt>
    <dgm:pt modelId="{1CBE4B10-D00B-4795-879A-814DC2D2B80A}" type="pres">
      <dgm:prSet presAssocID="{7089B16D-1E24-41E4-988D-4512AC5E0C8D}" presName="vertFour" presStyleCnt="0">
        <dgm:presLayoutVars>
          <dgm:chPref val="3"/>
        </dgm:presLayoutVars>
      </dgm:prSet>
      <dgm:spPr/>
    </dgm:pt>
    <dgm:pt modelId="{DBCCDA3B-B475-477F-B04A-3FE82B70BB98}" type="pres">
      <dgm:prSet presAssocID="{7089B16D-1E24-41E4-988D-4512AC5E0C8D}" presName="txFour" presStyleLbl="node4" presStyleIdx="0" presStyleCnt="1" custLinFactX="-23816" custLinFactNeighborX="-100000" custLinFactNeighborY="13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60B95-DF65-4DE1-9BCA-73A22CA7B347}" type="pres">
      <dgm:prSet presAssocID="{7089B16D-1E24-41E4-988D-4512AC5E0C8D}" presName="horzFour" presStyleCnt="0"/>
      <dgm:spPr/>
    </dgm:pt>
  </dgm:ptLst>
  <dgm:cxnLst>
    <dgm:cxn modelId="{878C30FF-4B3D-4369-9827-99863AC867F2}" srcId="{6DE7DF08-5693-49DB-B675-A2FFDC51E23C}" destId="{2276BD35-A2A9-4480-A274-751F997FDB08}" srcOrd="0" destOrd="0" parTransId="{17765383-2293-47B2-A2E8-19677BA9B2F9}" sibTransId="{4FFC6AC4-7542-4779-AD6B-C41A190F8D50}"/>
    <dgm:cxn modelId="{906090BE-F3C8-4FE8-AE74-7ECE93D9B93E}" srcId="{AFE15E87-E8B9-4305-AFB0-185CC9D3A3F1}" destId="{6DE7DF08-5693-49DB-B675-A2FFDC51E23C}" srcOrd="0" destOrd="0" parTransId="{FB64785C-5257-4CBC-A485-56912B456510}" sibTransId="{E0860542-0FE5-4222-A7F8-3A6ABD70BA96}"/>
    <dgm:cxn modelId="{4F783BAD-7D67-470B-B7FC-E6EB68BE9068}" type="presOf" srcId="{259DF6AC-D50A-45B8-9AB9-AE1A98065438}" destId="{B50FB948-E6A2-48E3-8B5F-50E19F6FD45E}" srcOrd="0" destOrd="0" presId="urn:microsoft.com/office/officeart/2005/8/layout/hierarchy4"/>
    <dgm:cxn modelId="{632D43E0-5CFA-4F4E-9A76-A24BA0FE8D3F}" srcId="{6BC004B2-04EC-420D-BE31-03D6EADCFD0E}" destId="{7089B16D-1E24-41E4-988D-4512AC5E0C8D}" srcOrd="0" destOrd="0" parTransId="{EB5DE325-B7E2-46D6-853A-38D2180D9036}" sibTransId="{236C9CCF-58FB-4296-9D90-B5DB8BADB2DD}"/>
    <dgm:cxn modelId="{8B6AD93F-1420-4DF1-9AB9-9AEACB2C56BB}" type="presOf" srcId="{6BC004B2-04EC-420D-BE31-03D6EADCFD0E}" destId="{17F1703B-E6A5-430F-BF0A-56F4F3F4F057}" srcOrd="0" destOrd="0" presId="urn:microsoft.com/office/officeart/2005/8/layout/hierarchy4"/>
    <dgm:cxn modelId="{A8696EC5-53BF-4196-A837-2169E2D16116}" type="presOf" srcId="{2276BD35-A2A9-4480-A274-751F997FDB08}" destId="{C73BB45A-521C-43DE-BFD1-1656C41F81F0}" srcOrd="0" destOrd="0" presId="urn:microsoft.com/office/officeart/2005/8/layout/hierarchy4"/>
    <dgm:cxn modelId="{12CEFACD-9C49-4777-82A8-C0F4C2F77207}" srcId="{2276BD35-A2A9-4480-A274-751F997FDB08}" destId="{7A73051D-A32E-4300-AD93-DC090BACBA15}" srcOrd="0" destOrd="0" parTransId="{32AD1250-C6CC-4FA7-BB43-544B5DB05869}" sibTransId="{1AFF57CF-EE1F-4A3A-8EFF-D0EF7EA02AA7}"/>
    <dgm:cxn modelId="{2B7EC566-A0B1-46A8-90C5-6662EA6DFE0F}" type="presOf" srcId="{7A73051D-A32E-4300-AD93-DC090BACBA15}" destId="{D40ABFBB-2429-4FE0-AFF1-2D20ED0EE2F0}" srcOrd="0" destOrd="0" presId="urn:microsoft.com/office/officeart/2005/8/layout/hierarchy4"/>
    <dgm:cxn modelId="{6CF25663-7A43-4334-AA63-4B86D4573798}" srcId="{1016DA26-3DB5-461A-8300-8D678D972458}" destId="{6BC004B2-04EC-420D-BE31-03D6EADCFD0E}" srcOrd="0" destOrd="0" parTransId="{36C78453-C721-48CC-91C9-9B82A356D006}" sibTransId="{849C5BC9-486E-4B1D-99B9-E1D27CAC5DF6}"/>
    <dgm:cxn modelId="{C6D126E4-7A92-4DC5-AF28-92C6C4A8D5FF}" srcId="{2276BD35-A2A9-4480-A274-751F997FDB08}" destId="{259DF6AC-D50A-45B8-9AB9-AE1A98065438}" srcOrd="1" destOrd="0" parTransId="{A6A1EF19-F831-47C1-8B46-7D7D70F7AE80}" sibTransId="{D3DA58AC-DA22-4081-8517-781E82504FE2}"/>
    <dgm:cxn modelId="{8062314F-3608-47A3-96C7-FD4B7B9223CF}" type="presOf" srcId="{7089B16D-1E24-41E4-988D-4512AC5E0C8D}" destId="{DBCCDA3B-B475-477F-B04A-3FE82B70BB98}" srcOrd="0" destOrd="0" presId="urn:microsoft.com/office/officeart/2005/8/layout/hierarchy4"/>
    <dgm:cxn modelId="{25C47CAA-F687-493A-B1BD-42D17CCA1308}" srcId="{6DE7DF08-5693-49DB-B675-A2FFDC51E23C}" destId="{1016DA26-3DB5-461A-8300-8D678D972458}" srcOrd="1" destOrd="0" parTransId="{A447F0F9-95CC-4291-977D-ADB19068AFB0}" sibTransId="{B56740D2-E215-47DC-8481-341430E62926}"/>
    <dgm:cxn modelId="{D309A4BC-0E4A-41C0-A7DE-065F642A9A88}" type="presOf" srcId="{1016DA26-3DB5-461A-8300-8D678D972458}" destId="{CD57E561-FBDB-4661-89FB-95627A899061}" srcOrd="0" destOrd="0" presId="urn:microsoft.com/office/officeart/2005/8/layout/hierarchy4"/>
    <dgm:cxn modelId="{33DE1E86-9CF8-4982-BDAE-CF5ADC68C89A}" type="presOf" srcId="{AFE15E87-E8B9-4305-AFB0-185CC9D3A3F1}" destId="{8F054D79-00DC-4C33-BF35-8CEDB13AB7CC}" srcOrd="0" destOrd="0" presId="urn:microsoft.com/office/officeart/2005/8/layout/hierarchy4"/>
    <dgm:cxn modelId="{A27C88D2-391F-41C6-ADEB-7B55430837CC}" type="presOf" srcId="{6DE7DF08-5693-49DB-B675-A2FFDC51E23C}" destId="{7363FE15-136C-4C8A-9014-C80662F6B019}" srcOrd="0" destOrd="0" presId="urn:microsoft.com/office/officeart/2005/8/layout/hierarchy4"/>
    <dgm:cxn modelId="{7A63CDB4-AE26-4EFD-BF17-27E7BADC0245}" type="presParOf" srcId="{8F054D79-00DC-4C33-BF35-8CEDB13AB7CC}" destId="{F15CBACF-3833-4BB6-ACB0-148F84DA5F6B}" srcOrd="0" destOrd="0" presId="urn:microsoft.com/office/officeart/2005/8/layout/hierarchy4"/>
    <dgm:cxn modelId="{4FBD6F30-276B-427C-AD06-2D84DCAB33F9}" type="presParOf" srcId="{F15CBACF-3833-4BB6-ACB0-148F84DA5F6B}" destId="{7363FE15-136C-4C8A-9014-C80662F6B019}" srcOrd="0" destOrd="0" presId="urn:microsoft.com/office/officeart/2005/8/layout/hierarchy4"/>
    <dgm:cxn modelId="{36C04119-33A1-4780-A45A-121B8AC240C2}" type="presParOf" srcId="{F15CBACF-3833-4BB6-ACB0-148F84DA5F6B}" destId="{7A5BB570-4B38-476F-9C2E-BA87CA4E7D25}" srcOrd="1" destOrd="0" presId="urn:microsoft.com/office/officeart/2005/8/layout/hierarchy4"/>
    <dgm:cxn modelId="{F34AC034-BFDA-4F61-8A6C-F79AD957E6F9}" type="presParOf" srcId="{F15CBACF-3833-4BB6-ACB0-148F84DA5F6B}" destId="{B757A1EF-6130-4501-8FDB-A5DA5B73A221}" srcOrd="2" destOrd="0" presId="urn:microsoft.com/office/officeart/2005/8/layout/hierarchy4"/>
    <dgm:cxn modelId="{305E6A9F-41CC-46EE-9B76-7CB78215B855}" type="presParOf" srcId="{B757A1EF-6130-4501-8FDB-A5DA5B73A221}" destId="{71E2D7D8-D4F5-47D4-8345-22FD6B7A5D86}" srcOrd="0" destOrd="0" presId="urn:microsoft.com/office/officeart/2005/8/layout/hierarchy4"/>
    <dgm:cxn modelId="{C206815C-80CF-46BB-9B68-B3D01D3DC75B}" type="presParOf" srcId="{71E2D7D8-D4F5-47D4-8345-22FD6B7A5D86}" destId="{C73BB45A-521C-43DE-BFD1-1656C41F81F0}" srcOrd="0" destOrd="0" presId="urn:microsoft.com/office/officeart/2005/8/layout/hierarchy4"/>
    <dgm:cxn modelId="{E8D6177C-4D1C-463B-82D7-9036477BBA14}" type="presParOf" srcId="{71E2D7D8-D4F5-47D4-8345-22FD6B7A5D86}" destId="{5F1A4630-ABAA-421F-943C-605CD56C1A35}" srcOrd="1" destOrd="0" presId="urn:microsoft.com/office/officeart/2005/8/layout/hierarchy4"/>
    <dgm:cxn modelId="{F0A323AA-9FF4-4A87-97E4-3C1FC10F9BB1}" type="presParOf" srcId="{71E2D7D8-D4F5-47D4-8345-22FD6B7A5D86}" destId="{80C4A197-6DF2-471C-87D9-D885BA85B3B8}" srcOrd="2" destOrd="0" presId="urn:microsoft.com/office/officeart/2005/8/layout/hierarchy4"/>
    <dgm:cxn modelId="{2F737473-9DE5-43C7-A0D1-93343A090921}" type="presParOf" srcId="{80C4A197-6DF2-471C-87D9-D885BA85B3B8}" destId="{E2CC9D66-9982-4733-99C8-69F0AD0A38A6}" srcOrd="0" destOrd="0" presId="urn:microsoft.com/office/officeart/2005/8/layout/hierarchy4"/>
    <dgm:cxn modelId="{A090B659-749A-4C6D-A704-85C4A629DCF1}" type="presParOf" srcId="{E2CC9D66-9982-4733-99C8-69F0AD0A38A6}" destId="{D40ABFBB-2429-4FE0-AFF1-2D20ED0EE2F0}" srcOrd="0" destOrd="0" presId="urn:microsoft.com/office/officeart/2005/8/layout/hierarchy4"/>
    <dgm:cxn modelId="{EE2F8C38-26AB-4FE8-8971-0DEA23B415D7}" type="presParOf" srcId="{E2CC9D66-9982-4733-99C8-69F0AD0A38A6}" destId="{BFC98CB5-5E30-4EEF-A6C1-A6C7EB64E425}" srcOrd="1" destOrd="0" presId="urn:microsoft.com/office/officeart/2005/8/layout/hierarchy4"/>
    <dgm:cxn modelId="{C45E9D2A-C18E-441A-9C4E-E8DD8A3F6CD7}" type="presParOf" srcId="{80C4A197-6DF2-471C-87D9-D885BA85B3B8}" destId="{4E64E67C-FB97-478B-88CF-E3A5B90F426F}" srcOrd="1" destOrd="0" presId="urn:microsoft.com/office/officeart/2005/8/layout/hierarchy4"/>
    <dgm:cxn modelId="{5167A004-ADC0-4D0C-99F9-F5E87385B238}" type="presParOf" srcId="{80C4A197-6DF2-471C-87D9-D885BA85B3B8}" destId="{B5BD1A98-357D-4D0A-B6A8-0640C15E90C2}" srcOrd="2" destOrd="0" presId="urn:microsoft.com/office/officeart/2005/8/layout/hierarchy4"/>
    <dgm:cxn modelId="{99191B6B-5F75-432C-812C-C38F72F1CA32}" type="presParOf" srcId="{B5BD1A98-357D-4D0A-B6A8-0640C15E90C2}" destId="{B50FB948-E6A2-48E3-8B5F-50E19F6FD45E}" srcOrd="0" destOrd="0" presId="urn:microsoft.com/office/officeart/2005/8/layout/hierarchy4"/>
    <dgm:cxn modelId="{6D568692-E202-4226-B76E-8AC6C478D90F}" type="presParOf" srcId="{B5BD1A98-357D-4D0A-B6A8-0640C15E90C2}" destId="{88A8FD5A-41DD-45C8-8AEB-7CD866A2193B}" srcOrd="1" destOrd="0" presId="urn:microsoft.com/office/officeart/2005/8/layout/hierarchy4"/>
    <dgm:cxn modelId="{9B3CA907-625F-409C-A765-377025563FEE}" type="presParOf" srcId="{B757A1EF-6130-4501-8FDB-A5DA5B73A221}" destId="{FADBC078-AD5B-46E5-BF83-99598721DC3B}" srcOrd="1" destOrd="0" presId="urn:microsoft.com/office/officeart/2005/8/layout/hierarchy4"/>
    <dgm:cxn modelId="{BC33A79A-96E5-4307-8DCF-367C698D3ADC}" type="presParOf" srcId="{B757A1EF-6130-4501-8FDB-A5DA5B73A221}" destId="{ACC665F2-8DCC-47ED-A4E0-4C4625ED220D}" srcOrd="2" destOrd="0" presId="urn:microsoft.com/office/officeart/2005/8/layout/hierarchy4"/>
    <dgm:cxn modelId="{0600A1F4-65C9-4E87-995E-E8B1E32B9365}" type="presParOf" srcId="{ACC665F2-8DCC-47ED-A4E0-4C4625ED220D}" destId="{CD57E561-FBDB-4661-89FB-95627A899061}" srcOrd="0" destOrd="0" presId="urn:microsoft.com/office/officeart/2005/8/layout/hierarchy4"/>
    <dgm:cxn modelId="{E88A6C81-A575-4E11-8966-CC4366D06EF1}" type="presParOf" srcId="{ACC665F2-8DCC-47ED-A4E0-4C4625ED220D}" destId="{E389AC25-1FD8-4303-8322-5C2CDC3F2845}" srcOrd="1" destOrd="0" presId="urn:microsoft.com/office/officeart/2005/8/layout/hierarchy4"/>
    <dgm:cxn modelId="{E2BA68DD-0BB8-437B-A2E3-B03D49B52A95}" type="presParOf" srcId="{ACC665F2-8DCC-47ED-A4E0-4C4625ED220D}" destId="{26673BC1-90CC-416E-8633-87F2595BF2E1}" srcOrd="2" destOrd="0" presId="urn:microsoft.com/office/officeart/2005/8/layout/hierarchy4"/>
    <dgm:cxn modelId="{DF90B36E-969C-4E48-B363-FE5D7D23CAB0}" type="presParOf" srcId="{26673BC1-90CC-416E-8633-87F2595BF2E1}" destId="{A8FA9A7E-C914-42BA-8157-92E0090950BF}" srcOrd="0" destOrd="0" presId="urn:microsoft.com/office/officeart/2005/8/layout/hierarchy4"/>
    <dgm:cxn modelId="{3D65BB66-918B-4A66-A4C8-7E73AC073494}" type="presParOf" srcId="{A8FA9A7E-C914-42BA-8157-92E0090950BF}" destId="{17F1703B-E6A5-430F-BF0A-56F4F3F4F057}" srcOrd="0" destOrd="0" presId="urn:microsoft.com/office/officeart/2005/8/layout/hierarchy4"/>
    <dgm:cxn modelId="{39BC58CB-4B45-482D-AAE3-9FA7CFE1C579}" type="presParOf" srcId="{A8FA9A7E-C914-42BA-8157-92E0090950BF}" destId="{CEDB8D88-6ABE-4F58-A1FC-3DAFFA51E489}" srcOrd="1" destOrd="0" presId="urn:microsoft.com/office/officeart/2005/8/layout/hierarchy4"/>
    <dgm:cxn modelId="{1BC18974-AB76-4A83-B24A-53725729025D}" type="presParOf" srcId="{A8FA9A7E-C914-42BA-8157-92E0090950BF}" destId="{DCE69ABA-BD84-41F8-94E1-FE3A8F12C424}" srcOrd="2" destOrd="0" presId="urn:microsoft.com/office/officeart/2005/8/layout/hierarchy4"/>
    <dgm:cxn modelId="{4684B077-8DAB-44D6-8752-4A2522A0BDFC}" type="presParOf" srcId="{DCE69ABA-BD84-41F8-94E1-FE3A8F12C424}" destId="{1CBE4B10-D00B-4795-879A-814DC2D2B80A}" srcOrd="0" destOrd="0" presId="urn:microsoft.com/office/officeart/2005/8/layout/hierarchy4"/>
    <dgm:cxn modelId="{F7A90DD8-A89F-4AB6-AE80-6F11A7D78C58}" type="presParOf" srcId="{1CBE4B10-D00B-4795-879A-814DC2D2B80A}" destId="{DBCCDA3B-B475-477F-B04A-3FE82B70BB98}" srcOrd="0" destOrd="0" presId="urn:microsoft.com/office/officeart/2005/8/layout/hierarchy4"/>
    <dgm:cxn modelId="{9BEB9CC6-4E2D-461C-BB57-EE641048BCE2}" type="presParOf" srcId="{1CBE4B10-D00B-4795-879A-814DC2D2B80A}" destId="{B1960B95-DF65-4DE1-9BCA-73A22CA7B347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84045-D18E-437F-AF19-26ECBA16A55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22EF0-88B8-4A36-B84D-AB64947B40F6}">
      <dgm:prSet phldrT="[Текст]"/>
      <dgm:spPr/>
      <dgm:t>
        <a:bodyPr/>
        <a:lstStyle/>
        <a:p>
          <a:r>
            <a:rPr lang="ru-RU" b="1" dirty="0" smtClean="0"/>
            <a:t>Способы приобретения права собственности</a:t>
          </a:r>
          <a:endParaRPr lang="ru-RU" b="1" dirty="0"/>
        </a:p>
      </dgm:t>
    </dgm:pt>
    <dgm:pt modelId="{5B967559-CEBB-4A31-9FA8-9197FF518555}" type="parTrans" cxnId="{10DEFD6A-0165-4DBA-B356-6091E079E964}">
      <dgm:prSet/>
      <dgm:spPr/>
      <dgm:t>
        <a:bodyPr/>
        <a:lstStyle/>
        <a:p>
          <a:endParaRPr lang="ru-RU"/>
        </a:p>
      </dgm:t>
    </dgm:pt>
    <dgm:pt modelId="{3E153211-751E-4DD8-8BC9-07BA06221F4F}" type="sibTrans" cxnId="{10DEFD6A-0165-4DBA-B356-6091E079E964}">
      <dgm:prSet/>
      <dgm:spPr/>
      <dgm:t>
        <a:bodyPr/>
        <a:lstStyle/>
        <a:p>
          <a:endParaRPr lang="ru-RU"/>
        </a:p>
      </dgm:t>
    </dgm:pt>
    <dgm:pt modelId="{9B74E484-0448-41D5-BDBA-946206857BD1}">
      <dgm:prSet phldrT="[Текст]"/>
      <dgm:spPr/>
      <dgm:t>
        <a:bodyPr/>
        <a:lstStyle/>
        <a:p>
          <a:r>
            <a:rPr lang="ru-RU" dirty="0" smtClean="0"/>
            <a:t>Первоначальные</a:t>
          </a:r>
          <a:endParaRPr lang="ru-RU" dirty="0"/>
        </a:p>
      </dgm:t>
    </dgm:pt>
    <dgm:pt modelId="{4D853B5A-0049-4B2F-98EE-48171E9E8C71}" type="parTrans" cxnId="{63023D10-FE8E-42E4-9EED-71F6DDA7A0BC}">
      <dgm:prSet/>
      <dgm:spPr/>
      <dgm:t>
        <a:bodyPr/>
        <a:lstStyle/>
        <a:p>
          <a:endParaRPr lang="ru-RU"/>
        </a:p>
      </dgm:t>
    </dgm:pt>
    <dgm:pt modelId="{B49D589A-1149-42EE-BA82-EFF585493DAE}" type="sibTrans" cxnId="{63023D10-FE8E-42E4-9EED-71F6DDA7A0BC}">
      <dgm:prSet/>
      <dgm:spPr/>
      <dgm:t>
        <a:bodyPr/>
        <a:lstStyle/>
        <a:p>
          <a:endParaRPr lang="ru-RU"/>
        </a:p>
      </dgm:t>
    </dgm:pt>
    <dgm:pt modelId="{9ADECF39-E30D-4524-8FF8-2D2C3519A279}">
      <dgm:prSet phldrT="[Текст]"/>
      <dgm:spPr/>
      <dgm:t>
        <a:bodyPr/>
        <a:lstStyle/>
        <a:p>
          <a:r>
            <a:rPr lang="ru-RU" dirty="0" smtClean="0"/>
            <a:t>Производство, создание вещи</a:t>
          </a:r>
          <a:endParaRPr lang="ru-RU" dirty="0"/>
        </a:p>
      </dgm:t>
    </dgm:pt>
    <dgm:pt modelId="{75DB22B5-33AB-4B00-8B36-C03ECB237160}" type="parTrans" cxnId="{948B8F37-5660-4780-9089-732429A44103}">
      <dgm:prSet/>
      <dgm:spPr/>
      <dgm:t>
        <a:bodyPr/>
        <a:lstStyle/>
        <a:p>
          <a:endParaRPr lang="ru-RU"/>
        </a:p>
      </dgm:t>
    </dgm:pt>
    <dgm:pt modelId="{437C0B68-5BFD-412F-91EB-0BD9FC4B97AC}" type="sibTrans" cxnId="{948B8F37-5660-4780-9089-732429A44103}">
      <dgm:prSet/>
      <dgm:spPr/>
      <dgm:t>
        <a:bodyPr/>
        <a:lstStyle/>
        <a:p>
          <a:endParaRPr lang="ru-RU"/>
        </a:p>
      </dgm:t>
    </dgm:pt>
    <dgm:pt modelId="{DDFCEEEE-CE12-4CF9-9F91-D196B847FCE2}">
      <dgm:prSet phldrT="[Текст]"/>
      <dgm:spPr/>
      <dgm:t>
        <a:bodyPr/>
        <a:lstStyle/>
        <a:p>
          <a:r>
            <a:rPr lang="ru-RU" dirty="0" smtClean="0"/>
            <a:t>Находка, сбор общедоступных вещей (ягоды, грибы)</a:t>
          </a:r>
          <a:endParaRPr lang="ru-RU" dirty="0"/>
        </a:p>
      </dgm:t>
    </dgm:pt>
    <dgm:pt modelId="{9C31C677-FB43-4D8C-9CFC-26A921FC42C7}" type="parTrans" cxnId="{3261FE78-945D-4DC1-BB4C-79209EEE9AE2}">
      <dgm:prSet/>
      <dgm:spPr/>
      <dgm:t>
        <a:bodyPr/>
        <a:lstStyle/>
        <a:p>
          <a:endParaRPr lang="ru-RU"/>
        </a:p>
      </dgm:t>
    </dgm:pt>
    <dgm:pt modelId="{5A550249-5E34-41F3-97B7-B721ADEE94E1}" type="sibTrans" cxnId="{3261FE78-945D-4DC1-BB4C-79209EEE9AE2}">
      <dgm:prSet/>
      <dgm:spPr/>
      <dgm:t>
        <a:bodyPr/>
        <a:lstStyle/>
        <a:p>
          <a:endParaRPr lang="ru-RU"/>
        </a:p>
      </dgm:t>
    </dgm:pt>
    <dgm:pt modelId="{81493587-C436-4006-8CE9-C696F95E5000}">
      <dgm:prSet phldrT="[Текст]"/>
      <dgm:spPr/>
      <dgm:t>
        <a:bodyPr/>
        <a:lstStyle/>
        <a:p>
          <a:r>
            <a:rPr lang="ru-RU" dirty="0" smtClean="0"/>
            <a:t>Вторичные</a:t>
          </a:r>
          <a:endParaRPr lang="ru-RU" dirty="0"/>
        </a:p>
      </dgm:t>
    </dgm:pt>
    <dgm:pt modelId="{153F684B-DE6C-4257-8104-9035FE39FBAD}" type="parTrans" cxnId="{CF869503-0087-442B-B8C4-0A9901708E21}">
      <dgm:prSet/>
      <dgm:spPr/>
      <dgm:t>
        <a:bodyPr/>
        <a:lstStyle/>
        <a:p>
          <a:endParaRPr lang="ru-RU"/>
        </a:p>
      </dgm:t>
    </dgm:pt>
    <dgm:pt modelId="{2BDB6B05-AD08-4F08-B0C3-50F11B190004}" type="sibTrans" cxnId="{CF869503-0087-442B-B8C4-0A9901708E21}">
      <dgm:prSet/>
      <dgm:spPr/>
      <dgm:t>
        <a:bodyPr/>
        <a:lstStyle/>
        <a:p>
          <a:endParaRPr lang="ru-RU"/>
        </a:p>
      </dgm:t>
    </dgm:pt>
    <dgm:pt modelId="{AE9ADE00-5035-4ECE-8AC5-DB9C9608EAFF}">
      <dgm:prSet phldrT="[Текст]"/>
      <dgm:spPr/>
      <dgm:t>
        <a:bodyPr/>
        <a:lstStyle/>
        <a:p>
          <a:r>
            <a:rPr lang="ru-RU" dirty="0" smtClean="0"/>
            <a:t>Купля-продажа</a:t>
          </a:r>
          <a:endParaRPr lang="ru-RU" dirty="0"/>
        </a:p>
      </dgm:t>
    </dgm:pt>
    <dgm:pt modelId="{851D2E49-C75F-4722-B528-BA58D002B996}" type="parTrans" cxnId="{9A4E6C8C-39E3-45D0-9BDB-0E955C58021B}">
      <dgm:prSet/>
      <dgm:spPr/>
      <dgm:t>
        <a:bodyPr/>
        <a:lstStyle/>
        <a:p>
          <a:endParaRPr lang="ru-RU"/>
        </a:p>
      </dgm:t>
    </dgm:pt>
    <dgm:pt modelId="{7DB650C0-2D27-4225-88A4-E068D111082B}" type="sibTrans" cxnId="{9A4E6C8C-39E3-45D0-9BDB-0E955C58021B}">
      <dgm:prSet/>
      <dgm:spPr/>
      <dgm:t>
        <a:bodyPr/>
        <a:lstStyle/>
        <a:p>
          <a:endParaRPr lang="ru-RU"/>
        </a:p>
      </dgm:t>
    </dgm:pt>
    <dgm:pt modelId="{EE773CEF-2E4E-4F49-8999-A04417D6D7FB}">
      <dgm:prSet/>
      <dgm:spPr/>
      <dgm:t>
        <a:bodyPr/>
        <a:lstStyle/>
        <a:p>
          <a:r>
            <a:rPr lang="ru-RU" dirty="0" smtClean="0"/>
            <a:t>Получение наследства</a:t>
          </a:r>
          <a:endParaRPr lang="ru-RU" dirty="0"/>
        </a:p>
      </dgm:t>
    </dgm:pt>
    <dgm:pt modelId="{10B1B506-FDE1-4190-B7CB-730B57F8B70C}" type="parTrans" cxnId="{5BF89EB4-1630-455C-BDAC-B8514C8B36E3}">
      <dgm:prSet/>
      <dgm:spPr/>
      <dgm:t>
        <a:bodyPr/>
        <a:lstStyle/>
        <a:p>
          <a:endParaRPr lang="ru-RU"/>
        </a:p>
      </dgm:t>
    </dgm:pt>
    <dgm:pt modelId="{F82811D6-3B42-479C-AC38-2E039CB92912}" type="sibTrans" cxnId="{5BF89EB4-1630-455C-BDAC-B8514C8B36E3}">
      <dgm:prSet/>
      <dgm:spPr/>
      <dgm:t>
        <a:bodyPr/>
        <a:lstStyle/>
        <a:p>
          <a:endParaRPr lang="ru-RU"/>
        </a:p>
      </dgm:t>
    </dgm:pt>
    <dgm:pt modelId="{83BF7B19-D45C-4877-B51D-0A1685FF79AA}" type="pres">
      <dgm:prSet presAssocID="{E8184045-D18E-437F-AF19-26ECBA16A5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7D572-4D0D-44F9-9D2F-86F5B6FF88B5}" type="pres">
      <dgm:prSet presAssocID="{E8184045-D18E-437F-AF19-26ECBA16A55E}" presName="hierFlow" presStyleCnt="0"/>
      <dgm:spPr/>
    </dgm:pt>
    <dgm:pt modelId="{6CEEE007-01DD-4D3E-B580-E1D267130994}" type="pres">
      <dgm:prSet presAssocID="{E8184045-D18E-437F-AF19-26ECBA16A5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1D0731-5EE6-48CE-A754-F2AF3B0D1FDF}" type="pres">
      <dgm:prSet presAssocID="{B6322EF0-88B8-4A36-B84D-AB64947B40F6}" presName="Name14" presStyleCnt="0"/>
      <dgm:spPr/>
    </dgm:pt>
    <dgm:pt modelId="{A0F07098-7D21-4B7F-9DD6-00B2DC090FF5}" type="pres">
      <dgm:prSet presAssocID="{B6322EF0-88B8-4A36-B84D-AB64947B40F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6D3A5-6236-49CC-BD2E-3B2F0DA8E37E}" type="pres">
      <dgm:prSet presAssocID="{B6322EF0-88B8-4A36-B84D-AB64947B40F6}" presName="hierChild2" presStyleCnt="0"/>
      <dgm:spPr/>
    </dgm:pt>
    <dgm:pt modelId="{A103D635-C9AB-4D67-A711-E6DE0FE045B0}" type="pres">
      <dgm:prSet presAssocID="{4D853B5A-0049-4B2F-98EE-48171E9E8C7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283D221-3454-4DE7-8D64-BA30E337DF9E}" type="pres">
      <dgm:prSet presAssocID="{9B74E484-0448-41D5-BDBA-946206857BD1}" presName="Name21" presStyleCnt="0"/>
      <dgm:spPr/>
    </dgm:pt>
    <dgm:pt modelId="{D0DF3DAB-18BE-42ED-921D-B5AD3432202E}" type="pres">
      <dgm:prSet presAssocID="{9B74E484-0448-41D5-BDBA-946206857BD1}" presName="level2Shape" presStyleLbl="node2" presStyleIdx="0" presStyleCnt="2"/>
      <dgm:spPr/>
      <dgm:t>
        <a:bodyPr/>
        <a:lstStyle/>
        <a:p>
          <a:endParaRPr lang="ru-RU"/>
        </a:p>
      </dgm:t>
    </dgm:pt>
    <dgm:pt modelId="{C62E5545-D02F-466E-A38E-22E5B7A63127}" type="pres">
      <dgm:prSet presAssocID="{9B74E484-0448-41D5-BDBA-946206857BD1}" presName="hierChild3" presStyleCnt="0"/>
      <dgm:spPr/>
    </dgm:pt>
    <dgm:pt modelId="{4F8DEBD5-9E01-435D-B312-8BBB6051D149}" type="pres">
      <dgm:prSet presAssocID="{75DB22B5-33AB-4B00-8B36-C03ECB237160}" presName="Name19" presStyleLbl="parChTrans1D3" presStyleIdx="0" presStyleCnt="4"/>
      <dgm:spPr/>
      <dgm:t>
        <a:bodyPr/>
        <a:lstStyle/>
        <a:p>
          <a:endParaRPr lang="ru-RU"/>
        </a:p>
      </dgm:t>
    </dgm:pt>
    <dgm:pt modelId="{B8932DBD-640B-4702-B543-4494EA9D3A30}" type="pres">
      <dgm:prSet presAssocID="{9ADECF39-E30D-4524-8FF8-2D2C3519A279}" presName="Name21" presStyleCnt="0"/>
      <dgm:spPr/>
    </dgm:pt>
    <dgm:pt modelId="{C258E500-E220-404E-9A31-F441661A2F49}" type="pres">
      <dgm:prSet presAssocID="{9ADECF39-E30D-4524-8FF8-2D2C3519A279}" presName="level2Shape" presStyleLbl="node3" presStyleIdx="0" presStyleCnt="4"/>
      <dgm:spPr/>
      <dgm:t>
        <a:bodyPr/>
        <a:lstStyle/>
        <a:p>
          <a:endParaRPr lang="ru-RU"/>
        </a:p>
      </dgm:t>
    </dgm:pt>
    <dgm:pt modelId="{2BFBB2D5-EA71-4654-AFBF-CFEBD39FBF11}" type="pres">
      <dgm:prSet presAssocID="{9ADECF39-E30D-4524-8FF8-2D2C3519A279}" presName="hierChild3" presStyleCnt="0"/>
      <dgm:spPr/>
    </dgm:pt>
    <dgm:pt modelId="{CE9EA835-55D8-4981-8B9B-5F466A2D5902}" type="pres">
      <dgm:prSet presAssocID="{9C31C677-FB43-4D8C-9CFC-26A921FC42C7}" presName="Name19" presStyleLbl="parChTrans1D3" presStyleIdx="1" presStyleCnt="4"/>
      <dgm:spPr/>
      <dgm:t>
        <a:bodyPr/>
        <a:lstStyle/>
        <a:p>
          <a:endParaRPr lang="ru-RU"/>
        </a:p>
      </dgm:t>
    </dgm:pt>
    <dgm:pt modelId="{89826792-6726-4C60-961F-3FBC2BE6BB07}" type="pres">
      <dgm:prSet presAssocID="{DDFCEEEE-CE12-4CF9-9F91-D196B847FCE2}" presName="Name21" presStyleCnt="0"/>
      <dgm:spPr/>
    </dgm:pt>
    <dgm:pt modelId="{55C3731A-8DFC-48DC-B2C4-5C4792A1D749}" type="pres">
      <dgm:prSet presAssocID="{DDFCEEEE-CE12-4CF9-9F91-D196B847FCE2}" presName="level2Shape" presStyleLbl="node3" presStyleIdx="1" presStyleCnt="4"/>
      <dgm:spPr/>
      <dgm:t>
        <a:bodyPr/>
        <a:lstStyle/>
        <a:p>
          <a:endParaRPr lang="ru-RU"/>
        </a:p>
      </dgm:t>
    </dgm:pt>
    <dgm:pt modelId="{DDC624A7-F9CA-44EF-A884-B21C2948C1ED}" type="pres">
      <dgm:prSet presAssocID="{DDFCEEEE-CE12-4CF9-9F91-D196B847FCE2}" presName="hierChild3" presStyleCnt="0"/>
      <dgm:spPr/>
    </dgm:pt>
    <dgm:pt modelId="{BD5DE74C-508C-4842-AB59-2FA4E9DA3F2C}" type="pres">
      <dgm:prSet presAssocID="{153F684B-DE6C-4257-8104-9035FE39FBA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A3482FAA-4A1C-4537-B59F-D0955781B7C6}" type="pres">
      <dgm:prSet presAssocID="{81493587-C436-4006-8CE9-C696F95E5000}" presName="Name21" presStyleCnt="0"/>
      <dgm:spPr/>
    </dgm:pt>
    <dgm:pt modelId="{58D676C6-7AC1-48CA-8680-386A2D986432}" type="pres">
      <dgm:prSet presAssocID="{81493587-C436-4006-8CE9-C696F95E5000}" presName="level2Shape" presStyleLbl="node2" presStyleIdx="1" presStyleCnt="2"/>
      <dgm:spPr/>
      <dgm:t>
        <a:bodyPr/>
        <a:lstStyle/>
        <a:p>
          <a:endParaRPr lang="ru-RU"/>
        </a:p>
      </dgm:t>
    </dgm:pt>
    <dgm:pt modelId="{9D4B5B9D-8913-40D8-BFDB-DD792D467314}" type="pres">
      <dgm:prSet presAssocID="{81493587-C436-4006-8CE9-C696F95E5000}" presName="hierChild3" presStyleCnt="0"/>
      <dgm:spPr/>
    </dgm:pt>
    <dgm:pt modelId="{FEB2C236-3CAF-4061-86BB-F0AC4BDBCF15}" type="pres">
      <dgm:prSet presAssocID="{851D2E49-C75F-4722-B528-BA58D002B996}" presName="Name19" presStyleLbl="parChTrans1D3" presStyleIdx="2" presStyleCnt="4"/>
      <dgm:spPr/>
      <dgm:t>
        <a:bodyPr/>
        <a:lstStyle/>
        <a:p>
          <a:endParaRPr lang="ru-RU"/>
        </a:p>
      </dgm:t>
    </dgm:pt>
    <dgm:pt modelId="{50064E43-095D-44E4-8891-C43E3D2CC0D6}" type="pres">
      <dgm:prSet presAssocID="{AE9ADE00-5035-4ECE-8AC5-DB9C9608EAFF}" presName="Name21" presStyleCnt="0"/>
      <dgm:spPr/>
    </dgm:pt>
    <dgm:pt modelId="{65927843-6293-4E06-8FDB-DCA1CE88171E}" type="pres">
      <dgm:prSet presAssocID="{AE9ADE00-5035-4ECE-8AC5-DB9C9608EAFF}" presName="level2Shape" presStyleLbl="node3" presStyleIdx="2" presStyleCnt="4"/>
      <dgm:spPr/>
      <dgm:t>
        <a:bodyPr/>
        <a:lstStyle/>
        <a:p>
          <a:endParaRPr lang="ru-RU"/>
        </a:p>
      </dgm:t>
    </dgm:pt>
    <dgm:pt modelId="{7EE2357D-C96B-4C3B-B697-F0E0E6A103C9}" type="pres">
      <dgm:prSet presAssocID="{AE9ADE00-5035-4ECE-8AC5-DB9C9608EAFF}" presName="hierChild3" presStyleCnt="0"/>
      <dgm:spPr/>
    </dgm:pt>
    <dgm:pt modelId="{99EF6C0A-A491-4B79-A37D-2BEC4A1693FF}" type="pres">
      <dgm:prSet presAssocID="{10B1B506-FDE1-4190-B7CB-730B57F8B70C}" presName="Name19" presStyleLbl="parChTrans1D3" presStyleIdx="3" presStyleCnt="4"/>
      <dgm:spPr/>
      <dgm:t>
        <a:bodyPr/>
        <a:lstStyle/>
        <a:p>
          <a:endParaRPr lang="ru-RU"/>
        </a:p>
      </dgm:t>
    </dgm:pt>
    <dgm:pt modelId="{EF921C57-C7FB-4C3B-BDFE-B5E28E1072BD}" type="pres">
      <dgm:prSet presAssocID="{EE773CEF-2E4E-4F49-8999-A04417D6D7FB}" presName="Name21" presStyleCnt="0"/>
      <dgm:spPr/>
    </dgm:pt>
    <dgm:pt modelId="{B4E40419-C839-4095-BD3E-CB91B327079E}" type="pres">
      <dgm:prSet presAssocID="{EE773CEF-2E4E-4F49-8999-A04417D6D7FB}" presName="level2Shape" presStyleLbl="node3" presStyleIdx="3" presStyleCnt="4"/>
      <dgm:spPr/>
      <dgm:t>
        <a:bodyPr/>
        <a:lstStyle/>
        <a:p>
          <a:endParaRPr lang="ru-RU"/>
        </a:p>
      </dgm:t>
    </dgm:pt>
    <dgm:pt modelId="{755BE94D-956D-4618-982A-7400DB869485}" type="pres">
      <dgm:prSet presAssocID="{EE773CEF-2E4E-4F49-8999-A04417D6D7FB}" presName="hierChild3" presStyleCnt="0"/>
      <dgm:spPr/>
    </dgm:pt>
    <dgm:pt modelId="{7659C5C2-B378-4A67-98B6-E5C630E0FFB1}" type="pres">
      <dgm:prSet presAssocID="{E8184045-D18E-437F-AF19-26ECBA16A55E}" presName="bgShapesFlow" presStyleCnt="0"/>
      <dgm:spPr/>
    </dgm:pt>
  </dgm:ptLst>
  <dgm:cxnLst>
    <dgm:cxn modelId="{9623A446-D0C1-4D53-906D-64D1A4559FF7}" type="presOf" srcId="{75DB22B5-33AB-4B00-8B36-C03ECB237160}" destId="{4F8DEBD5-9E01-435D-B312-8BBB6051D149}" srcOrd="0" destOrd="0" presId="urn:microsoft.com/office/officeart/2005/8/layout/hierarchy6"/>
    <dgm:cxn modelId="{D7B7A623-EE51-4BF8-B8B5-2C4ED61160EE}" type="presOf" srcId="{DDFCEEEE-CE12-4CF9-9F91-D196B847FCE2}" destId="{55C3731A-8DFC-48DC-B2C4-5C4792A1D749}" srcOrd="0" destOrd="0" presId="urn:microsoft.com/office/officeart/2005/8/layout/hierarchy6"/>
    <dgm:cxn modelId="{10DEFD6A-0165-4DBA-B356-6091E079E964}" srcId="{E8184045-D18E-437F-AF19-26ECBA16A55E}" destId="{B6322EF0-88B8-4A36-B84D-AB64947B40F6}" srcOrd="0" destOrd="0" parTransId="{5B967559-CEBB-4A31-9FA8-9197FF518555}" sibTransId="{3E153211-751E-4DD8-8BC9-07BA06221F4F}"/>
    <dgm:cxn modelId="{9A4E6C8C-39E3-45D0-9BDB-0E955C58021B}" srcId="{81493587-C436-4006-8CE9-C696F95E5000}" destId="{AE9ADE00-5035-4ECE-8AC5-DB9C9608EAFF}" srcOrd="0" destOrd="0" parTransId="{851D2E49-C75F-4722-B528-BA58D002B996}" sibTransId="{7DB650C0-2D27-4225-88A4-E068D111082B}"/>
    <dgm:cxn modelId="{F536ABE1-B7D2-4E48-BC73-C195F8B14F5A}" type="presOf" srcId="{81493587-C436-4006-8CE9-C696F95E5000}" destId="{58D676C6-7AC1-48CA-8680-386A2D986432}" srcOrd="0" destOrd="0" presId="urn:microsoft.com/office/officeart/2005/8/layout/hierarchy6"/>
    <dgm:cxn modelId="{63023D10-FE8E-42E4-9EED-71F6DDA7A0BC}" srcId="{B6322EF0-88B8-4A36-B84D-AB64947B40F6}" destId="{9B74E484-0448-41D5-BDBA-946206857BD1}" srcOrd="0" destOrd="0" parTransId="{4D853B5A-0049-4B2F-98EE-48171E9E8C71}" sibTransId="{B49D589A-1149-42EE-BA82-EFF585493DAE}"/>
    <dgm:cxn modelId="{6549FD62-F101-48FA-9B18-DEDCBA2BE822}" type="presOf" srcId="{E8184045-D18E-437F-AF19-26ECBA16A55E}" destId="{83BF7B19-D45C-4877-B51D-0A1685FF79AA}" srcOrd="0" destOrd="0" presId="urn:microsoft.com/office/officeart/2005/8/layout/hierarchy6"/>
    <dgm:cxn modelId="{FD0047F2-A57F-4C9C-A6A4-37B46C9DB7FF}" type="presOf" srcId="{9B74E484-0448-41D5-BDBA-946206857BD1}" destId="{D0DF3DAB-18BE-42ED-921D-B5AD3432202E}" srcOrd="0" destOrd="0" presId="urn:microsoft.com/office/officeart/2005/8/layout/hierarchy6"/>
    <dgm:cxn modelId="{58F7807D-F169-4828-BBA5-14604EEA481D}" type="presOf" srcId="{AE9ADE00-5035-4ECE-8AC5-DB9C9608EAFF}" destId="{65927843-6293-4E06-8FDB-DCA1CE88171E}" srcOrd="0" destOrd="0" presId="urn:microsoft.com/office/officeart/2005/8/layout/hierarchy6"/>
    <dgm:cxn modelId="{2D92A026-87C5-499E-A7E3-C86325AA3E66}" type="presOf" srcId="{4D853B5A-0049-4B2F-98EE-48171E9E8C71}" destId="{A103D635-C9AB-4D67-A711-E6DE0FE045B0}" srcOrd="0" destOrd="0" presId="urn:microsoft.com/office/officeart/2005/8/layout/hierarchy6"/>
    <dgm:cxn modelId="{3261FE78-945D-4DC1-BB4C-79209EEE9AE2}" srcId="{9B74E484-0448-41D5-BDBA-946206857BD1}" destId="{DDFCEEEE-CE12-4CF9-9F91-D196B847FCE2}" srcOrd="1" destOrd="0" parTransId="{9C31C677-FB43-4D8C-9CFC-26A921FC42C7}" sibTransId="{5A550249-5E34-41F3-97B7-B721ADEE94E1}"/>
    <dgm:cxn modelId="{1C20BCF6-77CB-4C13-895A-A1A77DA94962}" type="presOf" srcId="{153F684B-DE6C-4257-8104-9035FE39FBAD}" destId="{BD5DE74C-508C-4842-AB59-2FA4E9DA3F2C}" srcOrd="0" destOrd="0" presId="urn:microsoft.com/office/officeart/2005/8/layout/hierarchy6"/>
    <dgm:cxn modelId="{17C5D41B-B234-47F8-9BB4-7F3820D8C8B1}" type="presOf" srcId="{851D2E49-C75F-4722-B528-BA58D002B996}" destId="{FEB2C236-3CAF-4061-86BB-F0AC4BDBCF15}" srcOrd="0" destOrd="0" presId="urn:microsoft.com/office/officeart/2005/8/layout/hierarchy6"/>
    <dgm:cxn modelId="{948B8F37-5660-4780-9089-732429A44103}" srcId="{9B74E484-0448-41D5-BDBA-946206857BD1}" destId="{9ADECF39-E30D-4524-8FF8-2D2C3519A279}" srcOrd="0" destOrd="0" parTransId="{75DB22B5-33AB-4B00-8B36-C03ECB237160}" sibTransId="{437C0B68-5BFD-412F-91EB-0BD9FC4B97AC}"/>
    <dgm:cxn modelId="{2F6C7D08-D474-4FB0-8611-D444F3908724}" type="presOf" srcId="{9C31C677-FB43-4D8C-9CFC-26A921FC42C7}" destId="{CE9EA835-55D8-4981-8B9B-5F466A2D5902}" srcOrd="0" destOrd="0" presId="urn:microsoft.com/office/officeart/2005/8/layout/hierarchy6"/>
    <dgm:cxn modelId="{A8CBA4BC-5A24-4E21-9B12-5F7E601A0BBE}" type="presOf" srcId="{B6322EF0-88B8-4A36-B84D-AB64947B40F6}" destId="{A0F07098-7D21-4B7F-9DD6-00B2DC090FF5}" srcOrd="0" destOrd="0" presId="urn:microsoft.com/office/officeart/2005/8/layout/hierarchy6"/>
    <dgm:cxn modelId="{CF869503-0087-442B-B8C4-0A9901708E21}" srcId="{B6322EF0-88B8-4A36-B84D-AB64947B40F6}" destId="{81493587-C436-4006-8CE9-C696F95E5000}" srcOrd="1" destOrd="0" parTransId="{153F684B-DE6C-4257-8104-9035FE39FBAD}" sibTransId="{2BDB6B05-AD08-4F08-B0C3-50F11B190004}"/>
    <dgm:cxn modelId="{BFA9CF9C-5167-42A0-A3DA-83A99B124A8C}" type="presOf" srcId="{10B1B506-FDE1-4190-B7CB-730B57F8B70C}" destId="{99EF6C0A-A491-4B79-A37D-2BEC4A1693FF}" srcOrd="0" destOrd="0" presId="urn:microsoft.com/office/officeart/2005/8/layout/hierarchy6"/>
    <dgm:cxn modelId="{D88FCC42-6D36-42EB-968A-318BFF4DCB64}" type="presOf" srcId="{EE773CEF-2E4E-4F49-8999-A04417D6D7FB}" destId="{B4E40419-C839-4095-BD3E-CB91B327079E}" srcOrd="0" destOrd="0" presId="urn:microsoft.com/office/officeart/2005/8/layout/hierarchy6"/>
    <dgm:cxn modelId="{BDDF69C6-50E7-4C73-87AF-12CC65F0B85F}" type="presOf" srcId="{9ADECF39-E30D-4524-8FF8-2D2C3519A279}" destId="{C258E500-E220-404E-9A31-F441661A2F49}" srcOrd="0" destOrd="0" presId="urn:microsoft.com/office/officeart/2005/8/layout/hierarchy6"/>
    <dgm:cxn modelId="{5BF89EB4-1630-455C-BDAC-B8514C8B36E3}" srcId="{81493587-C436-4006-8CE9-C696F95E5000}" destId="{EE773CEF-2E4E-4F49-8999-A04417D6D7FB}" srcOrd="1" destOrd="0" parTransId="{10B1B506-FDE1-4190-B7CB-730B57F8B70C}" sibTransId="{F82811D6-3B42-479C-AC38-2E039CB92912}"/>
    <dgm:cxn modelId="{39D933ED-9560-4633-8FC2-75C0F57E5073}" type="presParOf" srcId="{83BF7B19-D45C-4877-B51D-0A1685FF79AA}" destId="{B127D572-4D0D-44F9-9D2F-86F5B6FF88B5}" srcOrd="0" destOrd="0" presId="urn:microsoft.com/office/officeart/2005/8/layout/hierarchy6"/>
    <dgm:cxn modelId="{45E7B744-A70D-4735-89F8-306CF4B15A9E}" type="presParOf" srcId="{B127D572-4D0D-44F9-9D2F-86F5B6FF88B5}" destId="{6CEEE007-01DD-4D3E-B580-E1D267130994}" srcOrd="0" destOrd="0" presId="urn:microsoft.com/office/officeart/2005/8/layout/hierarchy6"/>
    <dgm:cxn modelId="{DD369378-A399-4EA4-9283-19C6BF6B8E6F}" type="presParOf" srcId="{6CEEE007-01DD-4D3E-B580-E1D267130994}" destId="{301D0731-5EE6-48CE-A754-F2AF3B0D1FDF}" srcOrd="0" destOrd="0" presId="urn:microsoft.com/office/officeart/2005/8/layout/hierarchy6"/>
    <dgm:cxn modelId="{87D802AC-5CD7-4394-BADB-F6FD734702B4}" type="presParOf" srcId="{301D0731-5EE6-48CE-A754-F2AF3B0D1FDF}" destId="{A0F07098-7D21-4B7F-9DD6-00B2DC090FF5}" srcOrd="0" destOrd="0" presId="urn:microsoft.com/office/officeart/2005/8/layout/hierarchy6"/>
    <dgm:cxn modelId="{95619A0C-735B-4608-AC50-07984A004C75}" type="presParOf" srcId="{301D0731-5EE6-48CE-A754-F2AF3B0D1FDF}" destId="{7236D3A5-6236-49CC-BD2E-3B2F0DA8E37E}" srcOrd="1" destOrd="0" presId="urn:microsoft.com/office/officeart/2005/8/layout/hierarchy6"/>
    <dgm:cxn modelId="{E1B44228-EA9D-46CE-B90F-72C1A2C2542D}" type="presParOf" srcId="{7236D3A5-6236-49CC-BD2E-3B2F0DA8E37E}" destId="{A103D635-C9AB-4D67-A711-E6DE0FE045B0}" srcOrd="0" destOrd="0" presId="urn:microsoft.com/office/officeart/2005/8/layout/hierarchy6"/>
    <dgm:cxn modelId="{94DC8988-1AAB-448A-84F7-81DB7ABB4FC8}" type="presParOf" srcId="{7236D3A5-6236-49CC-BD2E-3B2F0DA8E37E}" destId="{F283D221-3454-4DE7-8D64-BA30E337DF9E}" srcOrd="1" destOrd="0" presId="urn:microsoft.com/office/officeart/2005/8/layout/hierarchy6"/>
    <dgm:cxn modelId="{7EDB0A20-2992-4E62-849B-845C6FEBDB78}" type="presParOf" srcId="{F283D221-3454-4DE7-8D64-BA30E337DF9E}" destId="{D0DF3DAB-18BE-42ED-921D-B5AD3432202E}" srcOrd="0" destOrd="0" presId="urn:microsoft.com/office/officeart/2005/8/layout/hierarchy6"/>
    <dgm:cxn modelId="{01498188-D35B-4062-A5E2-2D8EC90EA9ED}" type="presParOf" srcId="{F283D221-3454-4DE7-8D64-BA30E337DF9E}" destId="{C62E5545-D02F-466E-A38E-22E5B7A63127}" srcOrd="1" destOrd="0" presId="urn:microsoft.com/office/officeart/2005/8/layout/hierarchy6"/>
    <dgm:cxn modelId="{579800AF-EFA2-4E16-B445-9DB3348A320D}" type="presParOf" srcId="{C62E5545-D02F-466E-A38E-22E5B7A63127}" destId="{4F8DEBD5-9E01-435D-B312-8BBB6051D149}" srcOrd="0" destOrd="0" presId="urn:microsoft.com/office/officeart/2005/8/layout/hierarchy6"/>
    <dgm:cxn modelId="{A6074376-EE1B-46F8-ABDF-A721E99BA7B9}" type="presParOf" srcId="{C62E5545-D02F-466E-A38E-22E5B7A63127}" destId="{B8932DBD-640B-4702-B543-4494EA9D3A30}" srcOrd="1" destOrd="0" presId="urn:microsoft.com/office/officeart/2005/8/layout/hierarchy6"/>
    <dgm:cxn modelId="{A3A732C0-2146-4A5D-9EDF-A5E34C422947}" type="presParOf" srcId="{B8932DBD-640B-4702-B543-4494EA9D3A30}" destId="{C258E500-E220-404E-9A31-F441661A2F49}" srcOrd="0" destOrd="0" presId="urn:microsoft.com/office/officeart/2005/8/layout/hierarchy6"/>
    <dgm:cxn modelId="{EF6640B7-521B-4A27-A33B-4F081B6A9FB3}" type="presParOf" srcId="{B8932DBD-640B-4702-B543-4494EA9D3A30}" destId="{2BFBB2D5-EA71-4654-AFBF-CFEBD39FBF11}" srcOrd="1" destOrd="0" presId="urn:microsoft.com/office/officeart/2005/8/layout/hierarchy6"/>
    <dgm:cxn modelId="{9D77FAC0-CE3D-43C8-A88E-54592FCF8E18}" type="presParOf" srcId="{C62E5545-D02F-466E-A38E-22E5B7A63127}" destId="{CE9EA835-55D8-4981-8B9B-5F466A2D5902}" srcOrd="2" destOrd="0" presId="urn:microsoft.com/office/officeart/2005/8/layout/hierarchy6"/>
    <dgm:cxn modelId="{A465CE7F-FE4A-458E-BEF6-FA405FBC2ED3}" type="presParOf" srcId="{C62E5545-D02F-466E-A38E-22E5B7A63127}" destId="{89826792-6726-4C60-961F-3FBC2BE6BB07}" srcOrd="3" destOrd="0" presId="urn:microsoft.com/office/officeart/2005/8/layout/hierarchy6"/>
    <dgm:cxn modelId="{5A2C8047-A1FC-45C5-8C1C-45BC77186E34}" type="presParOf" srcId="{89826792-6726-4C60-961F-3FBC2BE6BB07}" destId="{55C3731A-8DFC-48DC-B2C4-5C4792A1D749}" srcOrd="0" destOrd="0" presId="urn:microsoft.com/office/officeart/2005/8/layout/hierarchy6"/>
    <dgm:cxn modelId="{3EBDB3EF-4996-49AA-8C37-D20F2E9AE511}" type="presParOf" srcId="{89826792-6726-4C60-961F-3FBC2BE6BB07}" destId="{DDC624A7-F9CA-44EF-A884-B21C2948C1ED}" srcOrd="1" destOrd="0" presId="urn:microsoft.com/office/officeart/2005/8/layout/hierarchy6"/>
    <dgm:cxn modelId="{9431E651-9507-43C1-8E4E-CE1A895F804A}" type="presParOf" srcId="{7236D3A5-6236-49CC-BD2E-3B2F0DA8E37E}" destId="{BD5DE74C-508C-4842-AB59-2FA4E9DA3F2C}" srcOrd="2" destOrd="0" presId="urn:microsoft.com/office/officeart/2005/8/layout/hierarchy6"/>
    <dgm:cxn modelId="{0F51FA37-067D-4C09-80E7-AF51A836A3DE}" type="presParOf" srcId="{7236D3A5-6236-49CC-BD2E-3B2F0DA8E37E}" destId="{A3482FAA-4A1C-4537-B59F-D0955781B7C6}" srcOrd="3" destOrd="0" presId="urn:microsoft.com/office/officeart/2005/8/layout/hierarchy6"/>
    <dgm:cxn modelId="{CB32A239-2651-49DE-9614-8B408D9A12C7}" type="presParOf" srcId="{A3482FAA-4A1C-4537-B59F-D0955781B7C6}" destId="{58D676C6-7AC1-48CA-8680-386A2D986432}" srcOrd="0" destOrd="0" presId="urn:microsoft.com/office/officeart/2005/8/layout/hierarchy6"/>
    <dgm:cxn modelId="{BE31D942-41A8-48EE-9469-81F9FB8447E6}" type="presParOf" srcId="{A3482FAA-4A1C-4537-B59F-D0955781B7C6}" destId="{9D4B5B9D-8913-40D8-BFDB-DD792D467314}" srcOrd="1" destOrd="0" presId="urn:microsoft.com/office/officeart/2005/8/layout/hierarchy6"/>
    <dgm:cxn modelId="{0A7AB6A1-EBC9-4D18-8F93-B374613A1C80}" type="presParOf" srcId="{9D4B5B9D-8913-40D8-BFDB-DD792D467314}" destId="{FEB2C236-3CAF-4061-86BB-F0AC4BDBCF15}" srcOrd="0" destOrd="0" presId="urn:microsoft.com/office/officeart/2005/8/layout/hierarchy6"/>
    <dgm:cxn modelId="{2D50EFDD-8353-4119-83BA-5EDB5B675C78}" type="presParOf" srcId="{9D4B5B9D-8913-40D8-BFDB-DD792D467314}" destId="{50064E43-095D-44E4-8891-C43E3D2CC0D6}" srcOrd="1" destOrd="0" presId="urn:microsoft.com/office/officeart/2005/8/layout/hierarchy6"/>
    <dgm:cxn modelId="{01BE8948-C2CC-4E3D-8D5E-623C63E6BB6D}" type="presParOf" srcId="{50064E43-095D-44E4-8891-C43E3D2CC0D6}" destId="{65927843-6293-4E06-8FDB-DCA1CE88171E}" srcOrd="0" destOrd="0" presId="urn:microsoft.com/office/officeart/2005/8/layout/hierarchy6"/>
    <dgm:cxn modelId="{AE0F066E-AE73-45AA-AF6F-8A36322CC07B}" type="presParOf" srcId="{50064E43-095D-44E4-8891-C43E3D2CC0D6}" destId="{7EE2357D-C96B-4C3B-B697-F0E0E6A103C9}" srcOrd="1" destOrd="0" presId="urn:microsoft.com/office/officeart/2005/8/layout/hierarchy6"/>
    <dgm:cxn modelId="{610085DF-8413-4739-B5AD-95B44FFC19E5}" type="presParOf" srcId="{9D4B5B9D-8913-40D8-BFDB-DD792D467314}" destId="{99EF6C0A-A491-4B79-A37D-2BEC4A1693FF}" srcOrd="2" destOrd="0" presId="urn:microsoft.com/office/officeart/2005/8/layout/hierarchy6"/>
    <dgm:cxn modelId="{0D91B389-5ADD-4C77-953D-489EB0D14D59}" type="presParOf" srcId="{9D4B5B9D-8913-40D8-BFDB-DD792D467314}" destId="{EF921C57-C7FB-4C3B-BDFE-B5E28E1072BD}" srcOrd="3" destOrd="0" presId="urn:microsoft.com/office/officeart/2005/8/layout/hierarchy6"/>
    <dgm:cxn modelId="{547E6DE7-76BC-4461-8B6E-E1BAAF8878F4}" type="presParOf" srcId="{EF921C57-C7FB-4C3B-BDFE-B5E28E1072BD}" destId="{B4E40419-C839-4095-BD3E-CB91B327079E}" srcOrd="0" destOrd="0" presId="urn:microsoft.com/office/officeart/2005/8/layout/hierarchy6"/>
    <dgm:cxn modelId="{F478F39A-EE2F-45B3-8324-18CBFF4CAB95}" type="presParOf" srcId="{EF921C57-C7FB-4C3B-BDFE-B5E28E1072BD}" destId="{755BE94D-956D-4618-982A-7400DB869485}" srcOrd="1" destOrd="0" presId="urn:microsoft.com/office/officeart/2005/8/layout/hierarchy6"/>
    <dgm:cxn modelId="{1AB3B15C-44FA-43D8-ABB3-ECDC16D51116}" type="presParOf" srcId="{83BF7B19-D45C-4877-B51D-0A1685FF79AA}" destId="{7659C5C2-B378-4A67-98B6-E5C630E0FFB1}" srcOrd="1" destOrd="0" presId="urn:microsoft.com/office/officeart/2005/8/layout/hierarchy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50DC7-37A1-4287-8C79-979A9599255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785B0-24DB-4223-83C5-F933DB48B893}">
      <dgm:prSet phldrT="[Текст]"/>
      <dgm:spPr/>
      <dgm:t>
        <a:bodyPr/>
        <a:lstStyle/>
        <a:p>
          <a:r>
            <a:rPr lang="ru-RU" dirty="0" smtClean="0"/>
            <a:t>собственники</a:t>
          </a:r>
          <a:endParaRPr lang="ru-RU" dirty="0"/>
        </a:p>
      </dgm:t>
    </dgm:pt>
    <dgm:pt modelId="{1B3A7F35-B958-4B24-804E-60F75B812F08}" type="parTrans" cxnId="{C1AC17AE-A919-4F7A-9D4E-15DAB6A60B69}">
      <dgm:prSet/>
      <dgm:spPr/>
      <dgm:t>
        <a:bodyPr/>
        <a:lstStyle/>
        <a:p>
          <a:endParaRPr lang="ru-RU"/>
        </a:p>
      </dgm:t>
    </dgm:pt>
    <dgm:pt modelId="{30A94F8E-1B94-423D-B30D-68E65C04A9CD}" type="sibTrans" cxnId="{C1AC17AE-A919-4F7A-9D4E-15DAB6A60B69}">
      <dgm:prSet/>
      <dgm:spPr/>
      <dgm:t>
        <a:bodyPr/>
        <a:lstStyle/>
        <a:p>
          <a:endParaRPr lang="ru-RU"/>
        </a:p>
      </dgm:t>
    </dgm:pt>
    <dgm:pt modelId="{8768FE60-A353-4CEF-8CA7-E9D0DD78A40E}">
      <dgm:prSet phldrT="[Текст]"/>
      <dgm:spPr/>
      <dgm:t>
        <a:bodyPr/>
        <a:lstStyle/>
        <a:p>
          <a:r>
            <a:rPr lang="ru-RU" dirty="0" smtClean="0"/>
            <a:t>Отдельные люди (физические лица)</a:t>
          </a:r>
          <a:endParaRPr lang="ru-RU" dirty="0"/>
        </a:p>
      </dgm:t>
    </dgm:pt>
    <dgm:pt modelId="{6492A9A4-A59E-45ED-8F71-0C6C22240222}" type="parTrans" cxnId="{DC4BC326-670C-4609-B92D-D5126577545B}">
      <dgm:prSet/>
      <dgm:spPr/>
      <dgm:t>
        <a:bodyPr/>
        <a:lstStyle/>
        <a:p>
          <a:endParaRPr lang="ru-RU"/>
        </a:p>
      </dgm:t>
    </dgm:pt>
    <dgm:pt modelId="{892A5814-1CA2-4ADF-B38F-F749260E43D6}" type="sibTrans" cxnId="{DC4BC326-670C-4609-B92D-D5126577545B}">
      <dgm:prSet/>
      <dgm:spPr/>
      <dgm:t>
        <a:bodyPr/>
        <a:lstStyle/>
        <a:p>
          <a:endParaRPr lang="ru-RU"/>
        </a:p>
      </dgm:t>
    </dgm:pt>
    <dgm:pt modelId="{913AE981-0E79-46D1-AC1C-89CB765EBB51}">
      <dgm:prSet phldrT="[Текст]"/>
      <dgm:spPr/>
      <dgm:t>
        <a:bodyPr/>
        <a:lstStyle/>
        <a:p>
          <a:r>
            <a:rPr lang="ru-RU" dirty="0" smtClean="0"/>
            <a:t>Организации (юридические лица)</a:t>
          </a:r>
          <a:endParaRPr lang="ru-RU" dirty="0"/>
        </a:p>
      </dgm:t>
    </dgm:pt>
    <dgm:pt modelId="{F9015AA0-FCA3-4B67-A357-25BA42B07C92}" type="parTrans" cxnId="{EDCF8C79-F066-44B4-965E-5182297809E7}">
      <dgm:prSet/>
      <dgm:spPr/>
      <dgm:t>
        <a:bodyPr/>
        <a:lstStyle/>
        <a:p>
          <a:endParaRPr lang="ru-RU"/>
        </a:p>
      </dgm:t>
    </dgm:pt>
    <dgm:pt modelId="{CA05352B-02CF-45EF-8938-DC612D150900}" type="sibTrans" cxnId="{EDCF8C79-F066-44B4-965E-5182297809E7}">
      <dgm:prSet/>
      <dgm:spPr/>
      <dgm:t>
        <a:bodyPr/>
        <a:lstStyle/>
        <a:p>
          <a:endParaRPr lang="ru-RU"/>
        </a:p>
      </dgm:t>
    </dgm:pt>
    <dgm:pt modelId="{282B9584-AEBA-4E3C-AEFC-C60F99550A66}">
      <dgm:prSet phldrT="[Текст]"/>
      <dgm:spPr/>
      <dgm:t>
        <a:bodyPr/>
        <a:lstStyle/>
        <a:p>
          <a:r>
            <a:rPr lang="ru-RU" dirty="0" smtClean="0"/>
            <a:t>Общегосударственная собственность</a:t>
          </a:r>
          <a:endParaRPr lang="ru-RU" dirty="0"/>
        </a:p>
      </dgm:t>
    </dgm:pt>
    <dgm:pt modelId="{072411A5-7C1E-480D-9F21-103A027C98EE}" type="parTrans" cxnId="{FA1EB99B-28B4-4316-A190-8CA7668E9733}">
      <dgm:prSet/>
      <dgm:spPr/>
      <dgm:t>
        <a:bodyPr/>
        <a:lstStyle/>
        <a:p>
          <a:endParaRPr lang="ru-RU"/>
        </a:p>
      </dgm:t>
    </dgm:pt>
    <dgm:pt modelId="{D0C46FE1-3881-4DA5-AE41-6645653DA672}" type="sibTrans" cxnId="{FA1EB99B-28B4-4316-A190-8CA7668E9733}">
      <dgm:prSet/>
      <dgm:spPr/>
      <dgm:t>
        <a:bodyPr/>
        <a:lstStyle/>
        <a:p>
          <a:endParaRPr lang="ru-RU"/>
        </a:p>
      </dgm:t>
    </dgm:pt>
    <dgm:pt modelId="{BB14477A-C3A7-4819-BD5B-6A6CC49C0B8E}">
      <dgm:prSet phldrT="[Текст]"/>
      <dgm:spPr/>
      <dgm:t>
        <a:bodyPr/>
        <a:lstStyle/>
        <a:p>
          <a:r>
            <a:rPr lang="ru-RU" dirty="0" smtClean="0"/>
            <a:t>Муниципальная собственность</a:t>
          </a:r>
          <a:endParaRPr lang="ru-RU" dirty="0"/>
        </a:p>
      </dgm:t>
    </dgm:pt>
    <dgm:pt modelId="{BB9075B8-CE21-4058-B770-3DE52F2A2A35}" type="parTrans" cxnId="{183F2CF9-3439-43E9-B611-2C6A66AED2DA}">
      <dgm:prSet/>
      <dgm:spPr/>
      <dgm:t>
        <a:bodyPr/>
        <a:lstStyle/>
        <a:p>
          <a:endParaRPr lang="ru-RU"/>
        </a:p>
      </dgm:t>
    </dgm:pt>
    <dgm:pt modelId="{B197D80B-B42E-44EC-ABA3-A5B2996253CD}" type="sibTrans" cxnId="{183F2CF9-3439-43E9-B611-2C6A66AED2DA}">
      <dgm:prSet/>
      <dgm:spPr/>
      <dgm:t>
        <a:bodyPr/>
        <a:lstStyle/>
        <a:p>
          <a:endParaRPr lang="ru-RU"/>
        </a:p>
      </dgm:t>
    </dgm:pt>
    <dgm:pt modelId="{C4D16F15-A060-4BA4-A072-30891C944414}" type="pres">
      <dgm:prSet presAssocID="{D6050DC7-37A1-4287-8C79-979A959925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24B44-1FF9-4271-8F02-9D7708AD556B}" type="pres">
      <dgm:prSet presAssocID="{D6050DC7-37A1-4287-8C79-979A9599255F}" presName="matrix" presStyleCnt="0"/>
      <dgm:spPr/>
    </dgm:pt>
    <dgm:pt modelId="{5B6E4217-29C0-45F4-9EE8-C54A88B962A5}" type="pres">
      <dgm:prSet presAssocID="{D6050DC7-37A1-4287-8C79-979A9599255F}" presName="tile1" presStyleLbl="node1" presStyleIdx="0" presStyleCnt="4"/>
      <dgm:spPr/>
      <dgm:t>
        <a:bodyPr/>
        <a:lstStyle/>
        <a:p>
          <a:endParaRPr lang="ru-RU"/>
        </a:p>
      </dgm:t>
    </dgm:pt>
    <dgm:pt modelId="{457F34CB-A724-4B5C-943A-75D0B3DA1C37}" type="pres">
      <dgm:prSet presAssocID="{D6050DC7-37A1-4287-8C79-979A959925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88A28-744F-440C-82C7-9830EE4860DE}" type="pres">
      <dgm:prSet presAssocID="{D6050DC7-37A1-4287-8C79-979A9599255F}" presName="tile2" presStyleLbl="node1" presStyleIdx="1" presStyleCnt="4"/>
      <dgm:spPr/>
      <dgm:t>
        <a:bodyPr/>
        <a:lstStyle/>
        <a:p>
          <a:endParaRPr lang="ru-RU"/>
        </a:p>
      </dgm:t>
    </dgm:pt>
    <dgm:pt modelId="{425F8FF9-BBC0-45D8-812C-49A64B07F6FC}" type="pres">
      <dgm:prSet presAssocID="{D6050DC7-37A1-4287-8C79-979A959925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CC40D-E3D0-483F-9AB6-9C3320818E21}" type="pres">
      <dgm:prSet presAssocID="{D6050DC7-37A1-4287-8C79-979A9599255F}" presName="tile3" presStyleLbl="node1" presStyleIdx="2" presStyleCnt="4"/>
      <dgm:spPr/>
      <dgm:t>
        <a:bodyPr/>
        <a:lstStyle/>
        <a:p>
          <a:endParaRPr lang="ru-RU"/>
        </a:p>
      </dgm:t>
    </dgm:pt>
    <dgm:pt modelId="{4526998D-869A-47C0-BCF2-26E81BF18155}" type="pres">
      <dgm:prSet presAssocID="{D6050DC7-37A1-4287-8C79-979A959925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371C4-D757-4920-95F3-C96547AFDB9D}" type="pres">
      <dgm:prSet presAssocID="{D6050DC7-37A1-4287-8C79-979A9599255F}" presName="tile4" presStyleLbl="node1" presStyleIdx="3" presStyleCnt="4"/>
      <dgm:spPr/>
      <dgm:t>
        <a:bodyPr/>
        <a:lstStyle/>
        <a:p>
          <a:endParaRPr lang="ru-RU"/>
        </a:p>
      </dgm:t>
    </dgm:pt>
    <dgm:pt modelId="{65533B57-AD47-4343-A18D-934AE501C375}" type="pres">
      <dgm:prSet presAssocID="{D6050DC7-37A1-4287-8C79-979A959925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0E25-9DE5-46D6-A8A8-042F0041BC80}" type="pres">
      <dgm:prSet presAssocID="{D6050DC7-37A1-4287-8C79-979A9599255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EB99B-28B4-4316-A190-8CA7668E9733}" srcId="{F25785B0-24DB-4223-83C5-F933DB48B893}" destId="{282B9584-AEBA-4E3C-AEFC-C60F99550A66}" srcOrd="2" destOrd="0" parTransId="{072411A5-7C1E-480D-9F21-103A027C98EE}" sibTransId="{D0C46FE1-3881-4DA5-AE41-6645653DA672}"/>
    <dgm:cxn modelId="{EA844E0E-3A10-4298-AF84-E77CCBA898CB}" type="presOf" srcId="{8768FE60-A353-4CEF-8CA7-E9D0DD78A40E}" destId="{457F34CB-A724-4B5C-943A-75D0B3DA1C37}" srcOrd="1" destOrd="0" presId="urn:microsoft.com/office/officeart/2005/8/layout/matrix1"/>
    <dgm:cxn modelId="{44D3982E-253A-4B82-9A64-E58BC102B3D4}" type="presOf" srcId="{8768FE60-A353-4CEF-8CA7-E9D0DD78A40E}" destId="{5B6E4217-29C0-45F4-9EE8-C54A88B962A5}" srcOrd="0" destOrd="0" presId="urn:microsoft.com/office/officeart/2005/8/layout/matrix1"/>
    <dgm:cxn modelId="{663740E0-DDD3-4C39-A47C-BC9406D2A62F}" type="presOf" srcId="{BB14477A-C3A7-4819-BD5B-6A6CC49C0B8E}" destId="{E8C371C4-D757-4920-95F3-C96547AFDB9D}" srcOrd="0" destOrd="0" presId="urn:microsoft.com/office/officeart/2005/8/layout/matrix1"/>
    <dgm:cxn modelId="{183F2CF9-3439-43E9-B611-2C6A66AED2DA}" srcId="{F25785B0-24DB-4223-83C5-F933DB48B893}" destId="{BB14477A-C3A7-4819-BD5B-6A6CC49C0B8E}" srcOrd="3" destOrd="0" parTransId="{BB9075B8-CE21-4058-B770-3DE52F2A2A35}" sibTransId="{B197D80B-B42E-44EC-ABA3-A5B2996253CD}"/>
    <dgm:cxn modelId="{F6F4BD7F-48F1-4378-A6B1-31B0E1334FF0}" type="presOf" srcId="{913AE981-0E79-46D1-AC1C-89CB765EBB51}" destId="{425F8FF9-BBC0-45D8-812C-49A64B07F6FC}" srcOrd="1" destOrd="0" presId="urn:microsoft.com/office/officeart/2005/8/layout/matrix1"/>
    <dgm:cxn modelId="{C1AC17AE-A919-4F7A-9D4E-15DAB6A60B69}" srcId="{D6050DC7-37A1-4287-8C79-979A9599255F}" destId="{F25785B0-24DB-4223-83C5-F933DB48B893}" srcOrd="0" destOrd="0" parTransId="{1B3A7F35-B958-4B24-804E-60F75B812F08}" sibTransId="{30A94F8E-1B94-423D-B30D-68E65C04A9CD}"/>
    <dgm:cxn modelId="{3E485355-8AD5-4177-8E50-0BEBCCA97E28}" type="presOf" srcId="{282B9584-AEBA-4E3C-AEFC-C60F99550A66}" destId="{4526998D-869A-47C0-BCF2-26E81BF18155}" srcOrd="1" destOrd="0" presId="urn:microsoft.com/office/officeart/2005/8/layout/matrix1"/>
    <dgm:cxn modelId="{DF0FFB8D-E451-4DB3-AE9A-DCBC9B29E50F}" type="presOf" srcId="{D6050DC7-37A1-4287-8C79-979A9599255F}" destId="{C4D16F15-A060-4BA4-A072-30891C944414}" srcOrd="0" destOrd="0" presId="urn:microsoft.com/office/officeart/2005/8/layout/matrix1"/>
    <dgm:cxn modelId="{DC4BC326-670C-4609-B92D-D5126577545B}" srcId="{F25785B0-24DB-4223-83C5-F933DB48B893}" destId="{8768FE60-A353-4CEF-8CA7-E9D0DD78A40E}" srcOrd="0" destOrd="0" parTransId="{6492A9A4-A59E-45ED-8F71-0C6C22240222}" sibTransId="{892A5814-1CA2-4ADF-B38F-F749260E43D6}"/>
    <dgm:cxn modelId="{EDCF8C79-F066-44B4-965E-5182297809E7}" srcId="{F25785B0-24DB-4223-83C5-F933DB48B893}" destId="{913AE981-0E79-46D1-AC1C-89CB765EBB51}" srcOrd="1" destOrd="0" parTransId="{F9015AA0-FCA3-4B67-A357-25BA42B07C92}" sibTransId="{CA05352B-02CF-45EF-8938-DC612D150900}"/>
    <dgm:cxn modelId="{F5F1D10E-0F2A-4A15-BD25-8D0DFE34151D}" type="presOf" srcId="{282B9584-AEBA-4E3C-AEFC-C60F99550A66}" destId="{C85CC40D-E3D0-483F-9AB6-9C3320818E21}" srcOrd="0" destOrd="0" presId="urn:microsoft.com/office/officeart/2005/8/layout/matrix1"/>
    <dgm:cxn modelId="{5590227A-978B-4708-BCA3-E984C616A8DC}" type="presOf" srcId="{F25785B0-24DB-4223-83C5-F933DB48B893}" destId="{074A0E25-9DE5-46D6-A8A8-042F0041BC80}" srcOrd="0" destOrd="0" presId="urn:microsoft.com/office/officeart/2005/8/layout/matrix1"/>
    <dgm:cxn modelId="{F8503AA0-4739-4C77-B21B-833E27BAF348}" type="presOf" srcId="{913AE981-0E79-46D1-AC1C-89CB765EBB51}" destId="{FDF88A28-744F-440C-82C7-9830EE4860DE}" srcOrd="0" destOrd="0" presId="urn:microsoft.com/office/officeart/2005/8/layout/matrix1"/>
    <dgm:cxn modelId="{4CC81E97-7006-411D-B9C5-2429E204E96A}" type="presOf" srcId="{BB14477A-C3A7-4819-BD5B-6A6CC49C0B8E}" destId="{65533B57-AD47-4343-A18D-934AE501C375}" srcOrd="1" destOrd="0" presId="urn:microsoft.com/office/officeart/2005/8/layout/matrix1"/>
    <dgm:cxn modelId="{0EC66326-C2AD-4270-AB2C-91BDA2A23D0B}" type="presParOf" srcId="{C4D16F15-A060-4BA4-A072-30891C944414}" destId="{A9624B44-1FF9-4271-8F02-9D7708AD556B}" srcOrd="0" destOrd="0" presId="urn:microsoft.com/office/officeart/2005/8/layout/matrix1"/>
    <dgm:cxn modelId="{EDC09AB9-0D7F-4DB6-9D92-3F254FC570AF}" type="presParOf" srcId="{A9624B44-1FF9-4271-8F02-9D7708AD556B}" destId="{5B6E4217-29C0-45F4-9EE8-C54A88B962A5}" srcOrd="0" destOrd="0" presId="urn:microsoft.com/office/officeart/2005/8/layout/matrix1"/>
    <dgm:cxn modelId="{12052EBB-3B36-43DB-8682-BF66405A2D53}" type="presParOf" srcId="{A9624B44-1FF9-4271-8F02-9D7708AD556B}" destId="{457F34CB-A724-4B5C-943A-75D0B3DA1C37}" srcOrd="1" destOrd="0" presId="urn:microsoft.com/office/officeart/2005/8/layout/matrix1"/>
    <dgm:cxn modelId="{9BC26DC6-3693-4D41-805B-42AC49DA25F2}" type="presParOf" srcId="{A9624B44-1FF9-4271-8F02-9D7708AD556B}" destId="{FDF88A28-744F-440C-82C7-9830EE4860DE}" srcOrd="2" destOrd="0" presId="urn:microsoft.com/office/officeart/2005/8/layout/matrix1"/>
    <dgm:cxn modelId="{4911EA27-607A-48CE-8EC9-FBDD2072A727}" type="presParOf" srcId="{A9624B44-1FF9-4271-8F02-9D7708AD556B}" destId="{425F8FF9-BBC0-45D8-812C-49A64B07F6FC}" srcOrd="3" destOrd="0" presId="urn:microsoft.com/office/officeart/2005/8/layout/matrix1"/>
    <dgm:cxn modelId="{72F56E98-3C25-4647-BE0D-C80F6078BE3C}" type="presParOf" srcId="{A9624B44-1FF9-4271-8F02-9D7708AD556B}" destId="{C85CC40D-E3D0-483F-9AB6-9C3320818E21}" srcOrd="4" destOrd="0" presId="urn:microsoft.com/office/officeart/2005/8/layout/matrix1"/>
    <dgm:cxn modelId="{21FBCF46-DEE4-4EF4-8333-A85DCB1229B5}" type="presParOf" srcId="{A9624B44-1FF9-4271-8F02-9D7708AD556B}" destId="{4526998D-869A-47C0-BCF2-26E81BF18155}" srcOrd="5" destOrd="0" presId="urn:microsoft.com/office/officeart/2005/8/layout/matrix1"/>
    <dgm:cxn modelId="{A3244835-47A0-4182-8327-61914A70BBCF}" type="presParOf" srcId="{A9624B44-1FF9-4271-8F02-9D7708AD556B}" destId="{E8C371C4-D757-4920-95F3-C96547AFDB9D}" srcOrd="6" destOrd="0" presId="urn:microsoft.com/office/officeart/2005/8/layout/matrix1"/>
    <dgm:cxn modelId="{FA75B329-3FC8-4B56-92D2-34340932F5E6}" type="presParOf" srcId="{A9624B44-1FF9-4271-8F02-9D7708AD556B}" destId="{65533B57-AD47-4343-A18D-934AE501C375}" srcOrd="7" destOrd="0" presId="urn:microsoft.com/office/officeart/2005/8/layout/matrix1"/>
    <dgm:cxn modelId="{2FDE78F7-904C-4709-B04B-E08F2FC3FE86}" type="presParOf" srcId="{C4D16F15-A060-4BA4-A072-30891C944414}" destId="{074A0E25-9DE5-46D6-A8A8-042F0041BC80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18A2B-4093-40EA-8386-60FC1F5C81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20D219-2CD3-4699-93A8-357FB81DEAB7}">
      <dgm:prSet phldrT="[Текст]"/>
      <dgm:spPr/>
      <dgm:t>
        <a:bodyPr/>
        <a:lstStyle/>
        <a:p>
          <a:r>
            <a:rPr lang="ru-RU" b="1" dirty="0" smtClean="0"/>
            <a:t>Частная собственность </a:t>
          </a:r>
          <a:r>
            <a:rPr lang="ru-RU" dirty="0" smtClean="0"/>
            <a:t>(физического лица или юридического лица)</a:t>
          </a:r>
          <a:endParaRPr lang="ru-RU" dirty="0"/>
        </a:p>
      </dgm:t>
    </dgm:pt>
    <dgm:pt modelId="{5581BFBB-5DA0-4582-93BC-3ACDEEA872E1}" type="parTrans" cxnId="{78EDC376-EDB2-4C2A-B4D8-509254D694D7}">
      <dgm:prSet/>
      <dgm:spPr/>
      <dgm:t>
        <a:bodyPr/>
        <a:lstStyle/>
        <a:p>
          <a:endParaRPr lang="ru-RU"/>
        </a:p>
      </dgm:t>
    </dgm:pt>
    <dgm:pt modelId="{F9F6A625-107B-4B92-B5E5-19A651988AE5}" type="sibTrans" cxnId="{78EDC376-EDB2-4C2A-B4D8-509254D694D7}">
      <dgm:prSet/>
      <dgm:spPr/>
      <dgm:t>
        <a:bodyPr/>
        <a:lstStyle/>
        <a:p>
          <a:endParaRPr lang="ru-RU"/>
        </a:p>
      </dgm:t>
    </dgm:pt>
    <dgm:pt modelId="{33BED841-CDDD-4C05-8581-9ED28E50B6C3}">
      <dgm:prSet phldrT="[Текст]"/>
      <dgm:spPr/>
      <dgm:t>
        <a:bodyPr/>
        <a:lstStyle/>
        <a:p>
          <a:r>
            <a:rPr lang="ru-RU" dirty="0" smtClean="0"/>
            <a:t>Мелкая трудовая собственность</a:t>
          </a:r>
          <a:endParaRPr lang="ru-RU" dirty="0"/>
        </a:p>
      </dgm:t>
    </dgm:pt>
    <dgm:pt modelId="{C1895203-03D8-46BC-94C5-E95E891CCD6D}" type="parTrans" cxnId="{289DC0B1-D922-4F80-AC8F-5CA14007CB17}">
      <dgm:prSet/>
      <dgm:spPr/>
      <dgm:t>
        <a:bodyPr/>
        <a:lstStyle/>
        <a:p>
          <a:endParaRPr lang="ru-RU"/>
        </a:p>
      </dgm:t>
    </dgm:pt>
    <dgm:pt modelId="{CCA73221-09EB-4D11-B67A-4F499F2EAF10}" type="sibTrans" cxnId="{289DC0B1-D922-4F80-AC8F-5CA14007CB17}">
      <dgm:prSet/>
      <dgm:spPr/>
      <dgm:t>
        <a:bodyPr/>
        <a:lstStyle/>
        <a:p>
          <a:endParaRPr lang="ru-RU"/>
        </a:p>
      </dgm:t>
    </dgm:pt>
    <dgm:pt modelId="{26608E2E-6DD5-4D89-96FA-E9FF91AA5841}">
      <dgm:prSet phldrT="[Текст]"/>
      <dgm:spPr/>
      <dgm:t>
        <a:bodyPr/>
        <a:lstStyle/>
        <a:p>
          <a:r>
            <a:rPr lang="ru-RU" dirty="0" smtClean="0"/>
            <a:t>Предпринимательский доход</a:t>
          </a:r>
          <a:endParaRPr lang="ru-RU" dirty="0"/>
        </a:p>
      </dgm:t>
    </dgm:pt>
    <dgm:pt modelId="{F056C560-EAAD-457C-A909-121B7FF558C8}" type="parTrans" cxnId="{1CE487C7-F068-4FDD-97E3-2A63FFED59D2}">
      <dgm:prSet/>
      <dgm:spPr/>
      <dgm:t>
        <a:bodyPr/>
        <a:lstStyle/>
        <a:p>
          <a:endParaRPr lang="ru-RU"/>
        </a:p>
      </dgm:t>
    </dgm:pt>
    <dgm:pt modelId="{C553E658-703E-43E2-9149-0E2DB7B6D6A8}" type="sibTrans" cxnId="{1CE487C7-F068-4FDD-97E3-2A63FFED59D2}">
      <dgm:prSet/>
      <dgm:spPr/>
      <dgm:t>
        <a:bodyPr/>
        <a:lstStyle/>
        <a:p>
          <a:endParaRPr lang="ru-RU"/>
        </a:p>
      </dgm:t>
    </dgm:pt>
    <dgm:pt modelId="{579B5B44-C733-4BFB-8563-0F14C8B76972}">
      <dgm:prSet phldrT="[Текст]"/>
      <dgm:spPr/>
      <dgm:t>
        <a:bodyPr/>
        <a:lstStyle/>
        <a:p>
          <a:r>
            <a:rPr lang="ru-RU" b="1" dirty="0" smtClean="0"/>
            <a:t>Коллективная собственность – </a:t>
          </a:r>
          <a:r>
            <a:rPr lang="ru-RU" b="0" dirty="0" smtClean="0"/>
            <a:t>объединение вкладов участников предприятия</a:t>
          </a:r>
          <a:endParaRPr lang="ru-RU" b="0" dirty="0"/>
        </a:p>
      </dgm:t>
    </dgm:pt>
    <dgm:pt modelId="{81B0B2C9-A5A3-48A8-87A9-C8ABB87C5F96}" type="parTrans" cxnId="{F5E12F5D-F975-40BC-A16E-457039002BCA}">
      <dgm:prSet/>
      <dgm:spPr/>
      <dgm:t>
        <a:bodyPr/>
        <a:lstStyle/>
        <a:p>
          <a:endParaRPr lang="ru-RU"/>
        </a:p>
      </dgm:t>
    </dgm:pt>
    <dgm:pt modelId="{C105E0AC-F7EC-46A9-91FA-6391AC3FAA62}" type="sibTrans" cxnId="{F5E12F5D-F975-40BC-A16E-457039002BCA}">
      <dgm:prSet/>
      <dgm:spPr/>
      <dgm:t>
        <a:bodyPr/>
        <a:lstStyle/>
        <a:p>
          <a:endParaRPr lang="ru-RU"/>
        </a:p>
      </dgm:t>
    </dgm:pt>
    <dgm:pt modelId="{325976EC-F092-4E58-A5FA-AB9233F7819C}">
      <dgm:prSet phldrT="[Текст]"/>
      <dgm:spPr/>
      <dgm:t>
        <a:bodyPr/>
        <a:lstStyle/>
        <a:p>
          <a:r>
            <a:rPr lang="ru-RU" dirty="0" smtClean="0"/>
            <a:t>Совместно-долевая </a:t>
          </a:r>
          <a:endParaRPr lang="ru-RU" dirty="0"/>
        </a:p>
      </dgm:t>
    </dgm:pt>
    <dgm:pt modelId="{41668ACC-080B-49BB-B0B1-31580E99838B}" type="parTrans" cxnId="{3BE15B9D-C620-43BC-80EF-C1D1B4EF9D11}">
      <dgm:prSet/>
      <dgm:spPr/>
      <dgm:t>
        <a:bodyPr/>
        <a:lstStyle/>
        <a:p>
          <a:endParaRPr lang="ru-RU"/>
        </a:p>
      </dgm:t>
    </dgm:pt>
    <dgm:pt modelId="{A928CAFA-3A7D-4A01-99D9-2334E32992B7}" type="sibTrans" cxnId="{3BE15B9D-C620-43BC-80EF-C1D1B4EF9D11}">
      <dgm:prSet/>
      <dgm:spPr/>
      <dgm:t>
        <a:bodyPr/>
        <a:lstStyle/>
        <a:p>
          <a:endParaRPr lang="ru-RU"/>
        </a:p>
      </dgm:t>
    </dgm:pt>
    <dgm:pt modelId="{35EC8895-F97C-425C-A346-BED26D96B7D3}">
      <dgm:prSet phldrT="[Текст]"/>
      <dgm:spPr/>
      <dgm:t>
        <a:bodyPr/>
        <a:lstStyle/>
        <a:p>
          <a:r>
            <a:rPr lang="ru-RU" dirty="0" smtClean="0"/>
            <a:t>Акционерная </a:t>
          </a:r>
          <a:endParaRPr lang="ru-RU" dirty="0"/>
        </a:p>
      </dgm:t>
    </dgm:pt>
    <dgm:pt modelId="{4FDA7A12-5C7E-47C2-867B-4E343FBFC7B3}" type="parTrans" cxnId="{027E85C2-D064-43C8-BE29-3AA908B14DBB}">
      <dgm:prSet/>
      <dgm:spPr/>
      <dgm:t>
        <a:bodyPr/>
        <a:lstStyle/>
        <a:p>
          <a:endParaRPr lang="ru-RU"/>
        </a:p>
      </dgm:t>
    </dgm:pt>
    <dgm:pt modelId="{FAC21612-5EBF-4E36-9F6B-D5D44DC45FD0}" type="sibTrans" cxnId="{027E85C2-D064-43C8-BE29-3AA908B14DBB}">
      <dgm:prSet/>
      <dgm:spPr/>
      <dgm:t>
        <a:bodyPr/>
        <a:lstStyle/>
        <a:p>
          <a:endParaRPr lang="ru-RU"/>
        </a:p>
      </dgm:t>
    </dgm:pt>
    <dgm:pt modelId="{22F60476-1656-4B52-ACBE-0F8590DE047E}">
      <dgm:prSet phldrT="[Текст]"/>
      <dgm:spPr/>
      <dgm:t>
        <a:bodyPr/>
        <a:lstStyle/>
        <a:p>
          <a:r>
            <a:rPr lang="ru-RU" b="1" dirty="0" smtClean="0"/>
            <a:t>Государственная собственность (федеральная и субъектов федерации или общегосударственная и коммунальная) </a:t>
          </a:r>
          <a:endParaRPr lang="ru-RU" b="1" dirty="0"/>
        </a:p>
      </dgm:t>
    </dgm:pt>
    <dgm:pt modelId="{A329DAAD-2D99-4E7D-A6C2-F516CFD5371F}" type="parTrans" cxnId="{EF3CFE2D-E13C-40AD-9381-1EE8CB8B629E}">
      <dgm:prSet/>
      <dgm:spPr/>
      <dgm:t>
        <a:bodyPr/>
        <a:lstStyle/>
        <a:p>
          <a:endParaRPr lang="ru-RU"/>
        </a:p>
      </dgm:t>
    </dgm:pt>
    <dgm:pt modelId="{B999D250-D95F-4CAB-B179-653B6CF136A6}" type="sibTrans" cxnId="{EF3CFE2D-E13C-40AD-9381-1EE8CB8B629E}">
      <dgm:prSet/>
      <dgm:spPr/>
      <dgm:t>
        <a:bodyPr/>
        <a:lstStyle/>
        <a:p>
          <a:endParaRPr lang="ru-RU"/>
        </a:p>
      </dgm:t>
    </dgm:pt>
    <dgm:pt modelId="{E98C44F9-DCC4-40DF-8275-2546862B8AA6}">
      <dgm:prSet phldrT="[Текст]"/>
      <dgm:spPr/>
      <dgm:t>
        <a:bodyPr/>
        <a:lstStyle/>
        <a:p>
          <a:r>
            <a:rPr lang="ru-RU" dirty="0" smtClean="0"/>
            <a:t>Природные богатства</a:t>
          </a:r>
          <a:endParaRPr lang="ru-RU" dirty="0"/>
        </a:p>
      </dgm:t>
    </dgm:pt>
    <dgm:pt modelId="{96392176-B573-4B0F-A6CF-9810039FDB46}" type="parTrans" cxnId="{70F3E9F1-F183-4E99-9543-815573A5999E}">
      <dgm:prSet/>
      <dgm:spPr/>
      <dgm:t>
        <a:bodyPr/>
        <a:lstStyle/>
        <a:p>
          <a:endParaRPr lang="ru-RU"/>
        </a:p>
      </dgm:t>
    </dgm:pt>
    <dgm:pt modelId="{80C85AEA-21A1-4876-943D-391F6EE2B301}" type="sibTrans" cxnId="{70F3E9F1-F183-4E99-9543-815573A5999E}">
      <dgm:prSet/>
      <dgm:spPr/>
      <dgm:t>
        <a:bodyPr/>
        <a:lstStyle/>
        <a:p>
          <a:endParaRPr lang="ru-RU"/>
        </a:p>
      </dgm:t>
    </dgm:pt>
    <dgm:pt modelId="{7634B21D-C761-48F7-BFB0-913A14E9D8A5}">
      <dgm:prSet phldrT="[Текст]"/>
      <dgm:spPr/>
      <dgm:t>
        <a:bodyPr/>
        <a:lstStyle/>
        <a:p>
          <a:r>
            <a:rPr lang="ru-RU" dirty="0" smtClean="0"/>
            <a:t>Заработная плата</a:t>
          </a:r>
          <a:endParaRPr lang="ru-RU" dirty="0"/>
        </a:p>
      </dgm:t>
    </dgm:pt>
    <dgm:pt modelId="{0B62F785-57C0-4AE2-A0B3-3B437E6EB3EF}" type="parTrans" cxnId="{1403A453-123F-4948-A97E-9E1E69074EC3}">
      <dgm:prSet/>
      <dgm:spPr/>
      <dgm:t>
        <a:bodyPr/>
        <a:lstStyle/>
        <a:p>
          <a:endParaRPr lang="ru-RU"/>
        </a:p>
      </dgm:t>
    </dgm:pt>
    <dgm:pt modelId="{AEAFE146-7128-40A3-8BA3-A16BA9E18ACA}" type="sibTrans" cxnId="{1403A453-123F-4948-A97E-9E1E69074EC3}">
      <dgm:prSet/>
      <dgm:spPr/>
      <dgm:t>
        <a:bodyPr/>
        <a:lstStyle/>
        <a:p>
          <a:endParaRPr lang="ru-RU"/>
        </a:p>
      </dgm:t>
    </dgm:pt>
    <dgm:pt modelId="{8758A185-B33F-494C-BF86-2841B095B889}">
      <dgm:prSet phldrT="[Текст]"/>
      <dgm:spPr/>
      <dgm:t>
        <a:bodyPr/>
        <a:lstStyle/>
        <a:p>
          <a:r>
            <a:rPr lang="ru-RU" dirty="0" smtClean="0"/>
            <a:t>Кооперативная</a:t>
          </a:r>
          <a:endParaRPr lang="ru-RU" dirty="0"/>
        </a:p>
      </dgm:t>
    </dgm:pt>
    <dgm:pt modelId="{FA85CB9A-9B2E-4E3F-B87E-880A9EA3B0A9}" type="parTrans" cxnId="{BF0EE763-A936-4273-B8D8-F3071CBBE7C9}">
      <dgm:prSet/>
      <dgm:spPr/>
      <dgm:t>
        <a:bodyPr/>
        <a:lstStyle/>
        <a:p>
          <a:endParaRPr lang="ru-RU"/>
        </a:p>
      </dgm:t>
    </dgm:pt>
    <dgm:pt modelId="{85803EA9-63D8-487B-8F8A-FD24E460565A}" type="sibTrans" cxnId="{BF0EE763-A936-4273-B8D8-F3071CBBE7C9}">
      <dgm:prSet/>
      <dgm:spPr/>
      <dgm:t>
        <a:bodyPr/>
        <a:lstStyle/>
        <a:p>
          <a:endParaRPr lang="ru-RU"/>
        </a:p>
      </dgm:t>
    </dgm:pt>
    <dgm:pt modelId="{23BD322D-5EBB-4C7D-BE32-03750686C6A7}">
      <dgm:prSet phldrT="[Текст]"/>
      <dgm:spPr/>
      <dgm:t>
        <a:bodyPr/>
        <a:lstStyle/>
        <a:p>
          <a:r>
            <a:rPr lang="ru-RU" dirty="0" smtClean="0"/>
            <a:t>Важные объекты</a:t>
          </a:r>
          <a:endParaRPr lang="ru-RU" dirty="0"/>
        </a:p>
      </dgm:t>
    </dgm:pt>
    <dgm:pt modelId="{1C9B8C18-9858-4B88-9B95-FC459C20A54D}" type="parTrans" cxnId="{6F3A4C23-4AF3-4731-B308-F2DBB06BC78B}">
      <dgm:prSet/>
      <dgm:spPr/>
      <dgm:t>
        <a:bodyPr/>
        <a:lstStyle/>
        <a:p>
          <a:endParaRPr lang="ru-RU"/>
        </a:p>
      </dgm:t>
    </dgm:pt>
    <dgm:pt modelId="{750C08C8-80BE-4F08-8621-9764F1B1672F}" type="sibTrans" cxnId="{6F3A4C23-4AF3-4731-B308-F2DBB06BC78B}">
      <dgm:prSet/>
      <dgm:spPr/>
      <dgm:t>
        <a:bodyPr/>
        <a:lstStyle/>
        <a:p>
          <a:endParaRPr lang="ru-RU"/>
        </a:p>
      </dgm:t>
    </dgm:pt>
    <dgm:pt modelId="{F36CC8A4-4FC8-4B99-984D-50D09BBF15AA}" type="pres">
      <dgm:prSet presAssocID="{31718A2B-4093-40EA-8386-60FC1F5C81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82133C-8F7C-4113-AC97-BED80C3180F9}" type="pres">
      <dgm:prSet presAssocID="{6A20D219-2CD3-4699-93A8-357FB81DEAB7}" presName="comp" presStyleCnt="0"/>
      <dgm:spPr/>
    </dgm:pt>
    <dgm:pt modelId="{B15F5FB6-D1F7-4A72-8060-C6963D25C768}" type="pres">
      <dgm:prSet presAssocID="{6A20D219-2CD3-4699-93A8-357FB81DEAB7}" presName="box" presStyleLbl="node1" presStyleIdx="0" presStyleCnt="3"/>
      <dgm:spPr/>
      <dgm:t>
        <a:bodyPr/>
        <a:lstStyle/>
        <a:p>
          <a:endParaRPr lang="ru-RU"/>
        </a:p>
      </dgm:t>
    </dgm:pt>
    <dgm:pt modelId="{C31E769E-9117-4D59-B6C1-93FE869B28A5}" type="pres">
      <dgm:prSet presAssocID="{6A20D219-2CD3-4699-93A8-357FB81DEAB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77EDC6-C387-4581-9314-D2641507A466}" type="pres">
      <dgm:prSet presAssocID="{6A20D219-2CD3-4699-93A8-357FB81DEA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5539E-8681-4745-B92A-0AD7D0D8E8C3}" type="pres">
      <dgm:prSet presAssocID="{F9F6A625-107B-4B92-B5E5-19A651988AE5}" presName="spacer" presStyleCnt="0"/>
      <dgm:spPr/>
    </dgm:pt>
    <dgm:pt modelId="{2B625F5A-D4F8-45B9-839D-DB4393ED69B5}" type="pres">
      <dgm:prSet presAssocID="{579B5B44-C733-4BFB-8563-0F14C8B76972}" presName="comp" presStyleCnt="0"/>
      <dgm:spPr/>
    </dgm:pt>
    <dgm:pt modelId="{1769EE4A-0A79-440F-88D5-97D5A40414A5}" type="pres">
      <dgm:prSet presAssocID="{579B5B44-C733-4BFB-8563-0F14C8B76972}" presName="box" presStyleLbl="node1" presStyleIdx="1" presStyleCnt="3"/>
      <dgm:spPr/>
      <dgm:t>
        <a:bodyPr/>
        <a:lstStyle/>
        <a:p>
          <a:endParaRPr lang="ru-RU"/>
        </a:p>
      </dgm:t>
    </dgm:pt>
    <dgm:pt modelId="{9057B709-400A-463F-8A7B-6B8E7A884283}" type="pres">
      <dgm:prSet presAssocID="{579B5B44-C733-4BFB-8563-0F14C8B7697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4A6A94-EA28-48E8-B6C9-2A6F5AA1075E}" type="pres">
      <dgm:prSet presAssocID="{579B5B44-C733-4BFB-8563-0F14C8B769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7A7B5-1480-4CCD-8149-19FE255A339C}" type="pres">
      <dgm:prSet presAssocID="{C105E0AC-F7EC-46A9-91FA-6391AC3FAA62}" presName="spacer" presStyleCnt="0"/>
      <dgm:spPr/>
    </dgm:pt>
    <dgm:pt modelId="{C7AE7E67-3D36-4F3A-BBAB-1A127C28B7CF}" type="pres">
      <dgm:prSet presAssocID="{22F60476-1656-4B52-ACBE-0F8590DE047E}" presName="comp" presStyleCnt="0"/>
      <dgm:spPr/>
    </dgm:pt>
    <dgm:pt modelId="{F0BE49AE-DEBB-49F3-8130-5DCC2262AB7B}" type="pres">
      <dgm:prSet presAssocID="{22F60476-1656-4B52-ACBE-0F8590DE047E}" presName="box" presStyleLbl="node1" presStyleIdx="2" presStyleCnt="3"/>
      <dgm:spPr/>
      <dgm:t>
        <a:bodyPr/>
        <a:lstStyle/>
        <a:p>
          <a:endParaRPr lang="ru-RU"/>
        </a:p>
      </dgm:t>
    </dgm:pt>
    <dgm:pt modelId="{D0D1BE16-FCF0-44F3-A625-7F7ED244A47D}" type="pres">
      <dgm:prSet presAssocID="{22F60476-1656-4B52-ACBE-0F8590DE047E}" presName="img" presStyleLbl="fgImgPlace1" presStyleIdx="2" presStyleCnt="3" custLinFactNeighborX="1420" custLinFactNeighborY="-4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241FED-D684-4424-9C79-62BDCB79C3A7}" type="pres">
      <dgm:prSet presAssocID="{22F60476-1656-4B52-ACBE-0F8590DE047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E6F2B-2BE6-450C-85F2-BD034A10EDC8}" type="presOf" srcId="{579B5B44-C733-4BFB-8563-0F14C8B76972}" destId="{B14A6A94-EA28-48E8-B6C9-2A6F5AA1075E}" srcOrd="1" destOrd="0" presId="urn:microsoft.com/office/officeart/2005/8/layout/vList4"/>
    <dgm:cxn modelId="{A590FA44-0287-4059-B360-DF2CF4FE2682}" type="presOf" srcId="{33BED841-CDDD-4C05-8581-9ED28E50B6C3}" destId="{7777EDC6-C387-4581-9314-D2641507A466}" srcOrd="1" destOrd="1" presId="urn:microsoft.com/office/officeart/2005/8/layout/vList4"/>
    <dgm:cxn modelId="{78EDC376-EDB2-4C2A-B4D8-509254D694D7}" srcId="{31718A2B-4093-40EA-8386-60FC1F5C810A}" destId="{6A20D219-2CD3-4699-93A8-357FB81DEAB7}" srcOrd="0" destOrd="0" parTransId="{5581BFBB-5DA0-4582-93BC-3ACDEEA872E1}" sibTransId="{F9F6A625-107B-4B92-B5E5-19A651988AE5}"/>
    <dgm:cxn modelId="{88A56FBE-A5FB-4DBA-A48E-0957E1D7ED33}" type="presOf" srcId="{579B5B44-C733-4BFB-8563-0F14C8B76972}" destId="{1769EE4A-0A79-440F-88D5-97D5A40414A5}" srcOrd="0" destOrd="0" presId="urn:microsoft.com/office/officeart/2005/8/layout/vList4"/>
    <dgm:cxn modelId="{12CF2085-8076-4762-B584-C1148058E48D}" type="presOf" srcId="{325976EC-F092-4E58-A5FA-AB9233F7819C}" destId="{B14A6A94-EA28-48E8-B6C9-2A6F5AA1075E}" srcOrd="1" destOrd="1" presId="urn:microsoft.com/office/officeart/2005/8/layout/vList4"/>
    <dgm:cxn modelId="{346F3744-8D93-498E-96F2-27A86DBEB08C}" type="presOf" srcId="{6A20D219-2CD3-4699-93A8-357FB81DEAB7}" destId="{B15F5FB6-D1F7-4A72-8060-C6963D25C768}" srcOrd="0" destOrd="0" presId="urn:microsoft.com/office/officeart/2005/8/layout/vList4"/>
    <dgm:cxn modelId="{1403A453-123F-4948-A97E-9E1E69074EC3}" srcId="{6A20D219-2CD3-4699-93A8-357FB81DEAB7}" destId="{7634B21D-C761-48F7-BFB0-913A14E9D8A5}" srcOrd="1" destOrd="0" parTransId="{0B62F785-57C0-4AE2-A0B3-3B437E6EB3EF}" sibTransId="{AEAFE146-7128-40A3-8BA3-A16BA9E18ACA}"/>
    <dgm:cxn modelId="{BF0EE763-A936-4273-B8D8-F3071CBBE7C9}" srcId="{579B5B44-C733-4BFB-8563-0F14C8B76972}" destId="{8758A185-B33F-494C-BF86-2841B095B889}" srcOrd="2" destOrd="0" parTransId="{FA85CB9A-9B2E-4E3F-B87E-880A9EA3B0A9}" sibTransId="{85803EA9-63D8-487B-8F8A-FD24E460565A}"/>
    <dgm:cxn modelId="{32F3D40D-EA70-4F6F-9990-41C4A7B57185}" type="presOf" srcId="{22F60476-1656-4B52-ACBE-0F8590DE047E}" destId="{F0BE49AE-DEBB-49F3-8130-5DCC2262AB7B}" srcOrd="0" destOrd="0" presId="urn:microsoft.com/office/officeart/2005/8/layout/vList4"/>
    <dgm:cxn modelId="{289DC0B1-D922-4F80-AC8F-5CA14007CB17}" srcId="{6A20D219-2CD3-4699-93A8-357FB81DEAB7}" destId="{33BED841-CDDD-4C05-8581-9ED28E50B6C3}" srcOrd="0" destOrd="0" parTransId="{C1895203-03D8-46BC-94C5-E95E891CCD6D}" sibTransId="{CCA73221-09EB-4D11-B67A-4F499F2EAF10}"/>
    <dgm:cxn modelId="{C028E60B-A2FC-4DDF-BDAC-403955CB0E69}" type="presOf" srcId="{6A20D219-2CD3-4699-93A8-357FB81DEAB7}" destId="{7777EDC6-C387-4581-9314-D2641507A466}" srcOrd="1" destOrd="0" presId="urn:microsoft.com/office/officeart/2005/8/layout/vList4"/>
    <dgm:cxn modelId="{F5E12F5D-F975-40BC-A16E-457039002BCA}" srcId="{31718A2B-4093-40EA-8386-60FC1F5C810A}" destId="{579B5B44-C733-4BFB-8563-0F14C8B76972}" srcOrd="1" destOrd="0" parTransId="{81B0B2C9-A5A3-48A8-87A9-C8ABB87C5F96}" sibTransId="{C105E0AC-F7EC-46A9-91FA-6391AC3FAA62}"/>
    <dgm:cxn modelId="{4ACA8F53-0FA1-4503-BEDE-EB2AD1BFEBE4}" type="presOf" srcId="{7634B21D-C761-48F7-BFB0-913A14E9D8A5}" destId="{7777EDC6-C387-4581-9314-D2641507A466}" srcOrd="1" destOrd="2" presId="urn:microsoft.com/office/officeart/2005/8/layout/vList4"/>
    <dgm:cxn modelId="{3A8F0FC6-91F2-45B7-A4A0-67674A1156CE}" type="presOf" srcId="{23BD322D-5EBB-4C7D-BE32-03750686C6A7}" destId="{F0BE49AE-DEBB-49F3-8130-5DCC2262AB7B}" srcOrd="0" destOrd="2" presId="urn:microsoft.com/office/officeart/2005/8/layout/vList4"/>
    <dgm:cxn modelId="{42D8553A-3F6B-48F0-9E08-867619B54AE7}" type="presOf" srcId="{35EC8895-F97C-425C-A346-BED26D96B7D3}" destId="{1769EE4A-0A79-440F-88D5-97D5A40414A5}" srcOrd="0" destOrd="2" presId="urn:microsoft.com/office/officeart/2005/8/layout/vList4"/>
    <dgm:cxn modelId="{B595FD40-5B5C-4452-A4B0-8D1386F32915}" type="presOf" srcId="{35EC8895-F97C-425C-A346-BED26D96B7D3}" destId="{B14A6A94-EA28-48E8-B6C9-2A6F5AA1075E}" srcOrd="1" destOrd="2" presId="urn:microsoft.com/office/officeart/2005/8/layout/vList4"/>
    <dgm:cxn modelId="{6D33B94B-B23D-4CBA-B998-E91C9CF56429}" type="presOf" srcId="{325976EC-F092-4E58-A5FA-AB9233F7819C}" destId="{1769EE4A-0A79-440F-88D5-97D5A40414A5}" srcOrd="0" destOrd="1" presId="urn:microsoft.com/office/officeart/2005/8/layout/vList4"/>
    <dgm:cxn modelId="{6F3A4C23-4AF3-4731-B308-F2DBB06BC78B}" srcId="{22F60476-1656-4B52-ACBE-0F8590DE047E}" destId="{23BD322D-5EBB-4C7D-BE32-03750686C6A7}" srcOrd="1" destOrd="0" parTransId="{1C9B8C18-9858-4B88-9B95-FC459C20A54D}" sibTransId="{750C08C8-80BE-4F08-8621-9764F1B1672F}"/>
    <dgm:cxn modelId="{EF3CFE2D-E13C-40AD-9381-1EE8CB8B629E}" srcId="{31718A2B-4093-40EA-8386-60FC1F5C810A}" destId="{22F60476-1656-4B52-ACBE-0F8590DE047E}" srcOrd="2" destOrd="0" parTransId="{A329DAAD-2D99-4E7D-A6C2-F516CFD5371F}" sibTransId="{B999D250-D95F-4CAB-B179-653B6CF136A6}"/>
    <dgm:cxn modelId="{AFD0842A-46AB-4083-B8E5-124E11D761E5}" type="presOf" srcId="{E98C44F9-DCC4-40DF-8275-2546862B8AA6}" destId="{EA241FED-D684-4424-9C79-62BDCB79C3A7}" srcOrd="1" destOrd="1" presId="urn:microsoft.com/office/officeart/2005/8/layout/vList4"/>
    <dgm:cxn modelId="{76C5C3DE-75CD-44AA-9AFB-1398BB017B6F}" type="presOf" srcId="{22F60476-1656-4B52-ACBE-0F8590DE047E}" destId="{EA241FED-D684-4424-9C79-62BDCB79C3A7}" srcOrd="1" destOrd="0" presId="urn:microsoft.com/office/officeart/2005/8/layout/vList4"/>
    <dgm:cxn modelId="{05959A09-5B4B-479F-97F4-FBC8708B7553}" type="presOf" srcId="{31718A2B-4093-40EA-8386-60FC1F5C810A}" destId="{F36CC8A4-4FC8-4B99-984D-50D09BBF15AA}" srcOrd="0" destOrd="0" presId="urn:microsoft.com/office/officeart/2005/8/layout/vList4"/>
    <dgm:cxn modelId="{1CE487C7-F068-4FDD-97E3-2A63FFED59D2}" srcId="{6A20D219-2CD3-4699-93A8-357FB81DEAB7}" destId="{26608E2E-6DD5-4D89-96FA-E9FF91AA5841}" srcOrd="2" destOrd="0" parTransId="{F056C560-EAAD-457C-A909-121B7FF558C8}" sibTransId="{C553E658-703E-43E2-9149-0E2DB7B6D6A8}"/>
    <dgm:cxn modelId="{F564DB3B-71B9-40CE-AFD2-9255BD4F1CC1}" type="presOf" srcId="{E98C44F9-DCC4-40DF-8275-2546862B8AA6}" destId="{F0BE49AE-DEBB-49F3-8130-5DCC2262AB7B}" srcOrd="0" destOrd="1" presId="urn:microsoft.com/office/officeart/2005/8/layout/vList4"/>
    <dgm:cxn modelId="{471BC860-4EFF-4A23-B5A1-9BDCB55DFB07}" type="presOf" srcId="{8758A185-B33F-494C-BF86-2841B095B889}" destId="{B14A6A94-EA28-48E8-B6C9-2A6F5AA1075E}" srcOrd="1" destOrd="3" presId="urn:microsoft.com/office/officeart/2005/8/layout/vList4"/>
    <dgm:cxn modelId="{7DD25F1F-58DE-4655-8C66-36971C413532}" type="presOf" srcId="{7634B21D-C761-48F7-BFB0-913A14E9D8A5}" destId="{B15F5FB6-D1F7-4A72-8060-C6963D25C768}" srcOrd="0" destOrd="2" presId="urn:microsoft.com/office/officeart/2005/8/layout/vList4"/>
    <dgm:cxn modelId="{526D6A06-94D5-463D-9A69-E8EF0195E131}" type="presOf" srcId="{8758A185-B33F-494C-BF86-2841B095B889}" destId="{1769EE4A-0A79-440F-88D5-97D5A40414A5}" srcOrd="0" destOrd="3" presId="urn:microsoft.com/office/officeart/2005/8/layout/vList4"/>
    <dgm:cxn modelId="{3D8CC138-E52E-44C2-AA96-BA59A80BADF9}" type="presOf" srcId="{26608E2E-6DD5-4D89-96FA-E9FF91AA5841}" destId="{7777EDC6-C387-4581-9314-D2641507A466}" srcOrd="1" destOrd="3" presId="urn:microsoft.com/office/officeart/2005/8/layout/vList4"/>
    <dgm:cxn modelId="{CB01CE64-7800-4BE1-A82D-9388F955CF34}" type="presOf" srcId="{23BD322D-5EBB-4C7D-BE32-03750686C6A7}" destId="{EA241FED-D684-4424-9C79-62BDCB79C3A7}" srcOrd="1" destOrd="2" presId="urn:microsoft.com/office/officeart/2005/8/layout/vList4"/>
    <dgm:cxn modelId="{027E85C2-D064-43C8-BE29-3AA908B14DBB}" srcId="{579B5B44-C733-4BFB-8563-0F14C8B76972}" destId="{35EC8895-F97C-425C-A346-BED26D96B7D3}" srcOrd="1" destOrd="0" parTransId="{4FDA7A12-5C7E-47C2-867B-4E343FBFC7B3}" sibTransId="{FAC21612-5EBF-4E36-9F6B-D5D44DC45FD0}"/>
    <dgm:cxn modelId="{4CED00E8-5A0A-464A-B349-067A80136664}" type="presOf" srcId="{26608E2E-6DD5-4D89-96FA-E9FF91AA5841}" destId="{B15F5FB6-D1F7-4A72-8060-C6963D25C768}" srcOrd="0" destOrd="3" presId="urn:microsoft.com/office/officeart/2005/8/layout/vList4"/>
    <dgm:cxn modelId="{AD5476DF-9666-49C6-BFB5-5D75C3308039}" type="presOf" srcId="{33BED841-CDDD-4C05-8581-9ED28E50B6C3}" destId="{B15F5FB6-D1F7-4A72-8060-C6963D25C768}" srcOrd="0" destOrd="1" presId="urn:microsoft.com/office/officeart/2005/8/layout/vList4"/>
    <dgm:cxn modelId="{3BE15B9D-C620-43BC-80EF-C1D1B4EF9D11}" srcId="{579B5B44-C733-4BFB-8563-0F14C8B76972}" destId="{325976EC-F092-4E58-A5FA-AB9233F7819C}" srcOrd="0" destOrd="0" parTransId="{41668ACC-080B-49BB-B0B1-31580E99838B}" sibTransId="{A928CAFA-3A7D-4A01-99D9-2334E32992B7}"/>
    <dgm:cxn modelId="{70F3E9F1-F183-4E99-9543-815573A5999E}" srcId="{22F60476-1656-4B52-ACBE-0F8590DE047E}" destId="{E98C44F9-DCC4-40DF-8275-2546862B8AA6}" srcOrd="0" destOrd="0" parTransId="{96392176-B573-4B0F-A6CF-9810039FDB46}" sibTransId="{80C85AEA-21A1-4876-943D-391F6EE2B301}"/>
    <dgm:cxn modelId="{F1AC7575-997B-4FA6-940A-A785A0E4B391}" type="presParOf" srcId="{F36CC8A4-4FC8-4B99-984D-50D09BBF15AA}" destId="{C382133C-8F7C-4113-AC97-BED80C3180F9}" srcOrd="0" destOrd="0" presId="urn:microsoft.com/office/officeart/2005/8/layout/vList4"/>
    <dgm:cxn modelId="{1687599A-E1D0-4ECB-8641-24EFCCA902B3}" type="presParOf" srcId="{C382133C-8F7C-4113-AC97-BED80C3180F9}" destId="{B15F5FB6-D1F7-4A72-8060-C6963D25C768}" srcOrd="0" destOrd="0" presId="urn:microsoft.com/office/officeart/2005/8/layout/vList4"/>
    <dgm:cxn modelId="{73629F88-3686-4A1F-A4D7-99267E43070A}" type="presParOf" srcId="{C382133C-8F7C-4113-AC97-BED80C3180F9}" destId="{C31E769E-9117-4D59-B6C1-93FE869B28A5}" srcOrd="1" destOrd="0" presId="urn:microsoft.com/office/officeart/2005/8/layout/vList4"/>
    <dgm:cxn modelId="{9578C1F5-1904-41AB-834E-4405E453271E}" type="presParOf" srcId="{C382133C-8F7C-4113-AC97-BED80C3180F9}" destId="{7777EDC6-C387-4581-9314-D2641507A466}" srcOrd="2" destOrd="0" presId="urn:microsoft.com/office/officeart/2005/8/layout/vList4"/>
    <dgm:cxn modelId="{BAD4152B-1193-4B55-92C5-639D8C87F765}" type="presParOf" srcId="{F36CC8A4-4FC8-4B99-984D-50D09BBF15AA}" destId="{FC75539E-8681-4745-B92A-0AD7D0D8E8C3}" srcOrd="1" destOrd="0" presId="urn:microsoft.com/office/officeart/2005/8/layout/vList4"/>
    <dgm:cxn modelId="{343174B5-27DF-4101-ABE4-5C0EA7A4B13B}" type="presParOf" srcId="{F36CC8A4-4FC8-4B99-984D-50D09BBF15AA}" destId="{2B625F5A-D4F8-45B9-839D-DB4393ED69B5}" srcOrd="2" destOrd="0" presId="urn:microsoft.com/office/officeart/2005/8/layout/vList4"/>
    <dgm:cxn modelId="{09288F4C-24F0-4684-BC51-C03F8AA59131}" type="presParOf" srcId="{2B625F5A-D4F8-45B9-839D-DB4393ED69B5}" destId="{1769EE4A-0A79-440F-88D5-97D5A40414A5}" srcOrd="0" destOrd="0" presId="urn:microsoft.com/office/officeart/2005/8/layout/vList4"/>
    <dgm:cxn modelId="{7734A90B-CA78-4F7B-B1EA-4F63F53B7981}" type="presParOf" srcId="{2B625F5A-D4F8-45B9-839D-DB4393ED69B5}" destId="{9057B709-400A-463F-8A7B-6B8E7A884283}" srcOrd="1" destOrd="0" presId="urn:microsoft.com/office/officeart/2005/8/layout/vList4"/>
    <dgm:cxn modelId="{CA1A66EE-D33E-4628-8753-73B1FBB2263A}" type="presParOf" srcId="{2B625F5A-D4F8-45B9-839D-DB4393ED69B5}" destId="{B14A6A94-EA28-48E8-B6C9-2A6F5AA1075E}" srcOrd="2" destOrd="0" presId="urn:microsoft.com/office/officeart/2005/8/layout/vList4"/>
    <dgm:cxn modelId="{891ABE52-D560-49CC-A07F-6A5CAE21FF51}" type="presParOf" srcId="{F36CC8A4-4FC8-4B99-984D-50D09BBF15AA}" destId="{8EE7A7B5-1480-4CCD-8149-19FE255A339C}" srcOrd="3" destOrd="0" presId="urn:microsoft.com/office/officeart/2005/8/layout/vList4"/>
    <dgm:cxn modelId="{D0490DEA-F056-43FE-B463-F5A73B64CFD6}" type="presParOf" srcId="{F36CC8A4-4FC8-4B99-984D-50D09BBF15AA}" destId="{C7AE7E67-3D36-4F3A-BBAB-1A127C28B7CF}" srcOrd="4" destOrd="0" presId="urn:microsoft.com/office/officeart/2005/8/layout/vList4"/>
    <dgm:cxn modelId="{694C44C0-4749-4CBC-BA46-1D178A85DA80}" type="presParOf" srcId="{C7AE7E67-3D36-4F3A-BBAB-1A127C28B7CF}" destId="{F0BE49AE-DEBB-49F3-8130-5DCC2262AB7B}" srcOrd="0" destOrd="0" presId="urn:microsoft.com/office/officeart/2005/8/layout/vList4"/>
    <dgm:cxn modelId="{7B24CDA9-38CC-41BD-B78E-7131035D3A4E}" type="presParOf" srcId="{C7AE7E67-3D36-4F3A-BBAB-1A127C28B7CF}" destId="{D0D1BE16-FCF0-44F3-A625-7F7ED244A47D}" srcOrd="1" destOrd="0" presId="urn:microsoft.com/office/officeart/2005/8/layout/vList4"/>
    <dgm:cxn modelId="{12AB16BC-F43B-41CE-A8DB-7EB99D2DEE04}" type="presParOf" srcId="{C7AE7E67-3D36-4F3A-BBAB-1A127C28B7CF}" destId="{EA241FED-D684-4424-9C79-62BDCB79C3A7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9F1818-09DD-4EC9-8D9B-11FF628E07F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1D691-1968-42CA-84E5-3610F10B1788}">
      <dgm:prSet phldrT="[Текст]"/>
      <dgm:spPr/>
      <dgm:t>
        <a:bodyPr/>
        <a:lstStyle/>
        <a:p>
          <a:r>
            <a:rPr lang="ru-RU" b="1" u="sng" dirty="0" smtClean="0"/>
            <a:t>4. Доход </a:t>
          </a:r>
          <a:r>
            <a:rPr lang="ru-RU" dirty="0" smtClean="0"/>
            <a:t>– приток денежных средств или получение материальных благ</a:t>
          </a:r>
          <a:endParaRPr lang="ru-RU" dirty="0"/>
        </a:p>
      </dgm:t>
    </dgm:pt>
    <dgm:pt modelId="{9D6B78D2-8F5D-40A8-83EC-DF0C04FE7D34}" type="parTrans" cxnId="{41067CE9-9FFC-4701-A8F3-E3EF7FF09D27}">
      <dgm:prSet/>
      <dgm:spPr/>
      <dgm:t>
        <a:bodyPr/>
        <a:lstStyle/>
        <a:p>
          <a:endParaRPr lang="ru-RU"/>
        </a:p>
      </dgm:t>
    </dgm:pt>
    <dgm:pt modelId="{9D0A6D7B-E86C-4E41-B3E4-6FF695D37973}" type="sibTrans" cxnId="{41067CE9-9FFC-4701-A8F3-E3EF7FF09D27}">
      <dgm:prSet/>
      <dgm:spPr/>
      <dgm:t>
        <a:bodyPr/>
        <a:lstStyle/>
        <a:p>
          <a:endParaRPr lang="ru-RU"/>
        </a:p>
      </dgm:t>
    </dgm:pt>
    <dgm:pt modelId="{7E7D0990-2D43-4436-8341-11007D058382}" type="asst">
      <dgm:prSet phldrT="[Текст]"/>
      <dgm:spPr/>
      <dgm:t>
        <a:bodyPr/>
        <a:lstStyle/>
        <a:p>
          <a:r>
            <a:rPr lang="ru-RU" b="1" u="sng" dirty="0" smtClean="0"/>
            <a:t>Первичные доходы </a:t>
          </a:r>
          <a:r>
            <a:rPr lang="ru-RU" dirty="0" smtClean="0"/>
            <a:t>– в результате выполнения деятельности в производстве</a:t>
          </a:r>
        </a:p>
        <a:p>
          <a:endParaRPr lang="ru-RU" dirty="0"/>
        </a:p>
      </dgm:t>
    </dgm:pt>
    <dgm:pt modelId="{4A28C196-7098-49D6-B035-4E0879CA86FE}" type="parTrans" cxnId="{0F573CF8-F6B8-4CE4-98F6-DBAC0F20AFDB}">
      <dgm:prSet/>
      <dgm:spPr/>
      <dgm:t>
        <a:bodyPr/>
        <a:lstStyle/>
        <a:p>
          <a:endParaRPr lang="ru-RU"/>
        </a:p>
      </dgm:t>
    </dgm:pt>
    <dgm:pt modelId="{89B88573-8BD3-4B59-9E05-ADD864FEBD31}" type="sibTrans" cxnId="{0F573CF8-F6B8-4CE4-98F6-DBAC0F20AFDB}">
      <dgm:prSet/>
      <dgm:spPr/>
      <dgm:t>
        <a:bodyPr/>
        <a:lstStyle/>
        <a:p>
          <a:endParaRPr lang="ru-RU"/>
        </a:p>
      </dgm:t>
    </dgm:pt>
    <dgm:pt modelId="{09BB8B80-8FC6-4FF6-A6AD-8F68FD7DD620}">
      <dgm:prSet phldrT="[Текст]"/>
      <dgm:spPr/>
      <dgm:t>
        <a:bodyPr/>
        <a:lstStyle/>
        <a:p>
          <a:r>
            <a:rPr lang="ru-RU" b="1" u="sng" dirty="0" smtClean="0"/>
            <a:t>Вторичные доходы</a:t>
          </a:r>
          <a:r>
            <a:rPr lang="ru-RU" b="1" dirty="0" smtClean="0"/>
            <a:t> </a:t>
          </a:r>
          <a:r>
            <a:rPr lang="ru-RU" dirty="0" smtClean="0"/>
            <a:t>– перераспределение первичных доходов через государственные налоги </a:t>
          </a:r>
          <a:endParaRPr lang="ru-RU" dirty="0"/>
        </a:p>
      </dgm:t>
    </dgm:pt>
    <dgm:pt modelId="{C45CDAEA-CC40-443A-B273-34F88CE40AE1}" type="parTrans" cxnId="{FE73E6E2-A9A8-4D5C-8B2F-2CF528F86E7A}">
      <dgm:prSet/>
      <dgm:spPr/>
      <dgm:t>
        <a:bodyPr/>
        <a:lstStyle/>
        <a:p>
          <a:endParaRPr lang="ru-RU"/>
        </a:p>
      </dgm:t>
    </dgm:pt>
    <dgm:pt modelId="{6E679B91-AF16-4D4F-9C59-9A053C7C2623}" type="sibTrans" cxnId="{FE73E6E2-A9A8-4D5C-8B2F-2CF528F86E7A}">
      <dgm:prSet/>
      <dgm:spPr/>
      <dgm:t>
        <a:bodyPr/>
        <a:lstStyle/>
        <a:p>
          <a:endParaRPr lang="ru-RU"/>
        </a:p>
      </dgm:t>
    </dgm:pt>
    <dgm:pt modelId="{29AD1A49-DA5F-442A-86D8-2246C1FDC5C9}" type="pres">
      <dgm:prSet presAssocID="{119F1818-09DD-4EC9-8D9B-11FF628E07F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CB412-399C-4565-A724-DDB22E025F05}" type="pres">
      <dgm:prSet presAssocID="{119F1818-09DD-4EC9-8D9B-11FF628E07F3}" presName="hierFlow" presStyleCnt="0"/>
      <dgm:spPr/>
    </dgm:pt>
    <dgm:pt modelId="{4540570A-5192-4E2E-B8C1-827392AFD10D}" type="pres">
      <dgm:prSet presAssocID="{119F1818-09DD-4EC9-8D9B-11FF628E07F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56F6BA-DC3D-4773-80A5-DE8FC351833D}" type="pres">
      <dgm:prSet presAssocID="{82C1D691-1968-42CA-84E5-3610F10B1788}" presName="Name14" presStyleCnt="0"/>
      <dgm:spPr/>
    </dgm:pt>
    <dgm:pt modelId="{CA9FBA21-4FF1-4417-905F-99FFFE5B62CF}" type="pres">
      <dgm:prSet presAssocID="{82C1D691-1968-42CA-84E5-3610F10B1788}" presName="level1Shape" presStyleLbl="node0" presStyleIdx="0" presStyleCnt="1" custLinFactY="-16955" custLinFactNeighborX="1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49E17-6B0A-41A4-BE34-ABBD11D18972}" type="pres">
      <dgm:prSet presAssocID="{82C1D691-1968-42CA-84E5-3610F10B1788}" presName="hierChild2" presStyleCnt="0"/>
      <dgm:spPr/>
    </dgm:pt>
    <dgm:pt modelId="{7275C60A-F270-4751-A1DD-2073527EC2E3}" type="pres">
      <dgm:prSet presAssocID="{4A28C196-7098-49D6-B035-4E0879CA86F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36B9F36-1523-45CB-92B4-2D9F585FC0E0}" type="pres">
      <dgm:prSet presAssocID="{7E7D0990-2D43-4436-8341-11007D058382}" presName="Name21" presStyleCnt="0"/>
      <dgm:spPr/>
    </dgm:pt>
    <dgm:pt modelId="{9E1CFAD2-F3CB-4502-B59C-D4BA2575433E}" type="pres">
      <dgm:prSet presAssocID="{7E7D0990-2D43-4436-8341-11007D058382}" presName="level2Shape" presStyleLbl="asst1" presStyleIdx="0" presStyleCnt="1"/>
      <dgm:spPr/>
      <dgm:t>
        <a:bodyPr/>
        <a:lstStyle/>
        <a:p>
          <a:endParaRPr lang="ru-RU"/>
        </a:p>
      </dgm:t>
    </dgm:pt>
    <dgm:pt modelId="{37CEC610-A492-4D06-981E-3335008E1156}" type="pres">
      <dgm:prSet presAssocID="{7E7D0990-2D43-4436-8341-11007D058382}" presName="hierChild3" presStyleCnt="0"/>
      <dgm:spPr/>
    </dgm:pt>
    <dgm:pt modelId="{530780FA-2E66-4DC4-8ABD-FDFDDDE791FD}" type="pres">
      <dgm:prSet presAssocID="{C45CDAEA-CC40-443A-B273-34F88CE40AE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F1D2FCF5-7FBC-44B7-9909-749F2859EE03}" type="pres">
      <dgm:prSet presAssocID="{09BB8B80-8FC6-4FF6-A6AD-8F68FD7DD620}" presName="Name21" presStyleCnt="0"/>
      <dgm:spPr/>
    </dgm:pt>
    <dgm:pt modelId="{962E09F1-AF75-42B0-8E4A-9568B30E40C6}" type="pres">
      <dgm:prSet presAssocID="{09BB8B80-8FC6-4FF6-A6AD-8F68FD7DD620}" presName="level2Shape" presStyleLbl="node2" presStyleIdx="0" presStyleCnt="1"/>
      <dgm:spPr/>
      <dgm:t>
        <a:bodyPr/>
        <a:lstStyle/>
        <a:p>
          <a:endParaRPr lang="ru-RU"/>
        </a:p>
      </dgm:t>
    </dgm:pt>
    <dgm:pt modelId="{85489294-4D0A-42F8-9FF1-EDA985400601}" type="pres">
      <dgm:prSet presAssocID="{09BB8B80-8FC6-4FF6-A6AD-8F68FD7DD620}" presName="hierChild3" presStyleCnt="0"/>
      <dgm:spPr/>
    </dgm:pt>
    <dgm:pt modelId="{A2667898-EF96-4941-AC52-0CCE3B446B51}" type="pres">
      <dgm:prSet presAssocID="{119F1818-09DD-4EC9-8D9B-11FF628E07F3}" presName="bgShapesFlow" presStyleCnt="0"/>
      <dgm:spPr/>
    </dgm:pt>
  </dgm:ptLst>
  <dgm:cxnLst>
    <dgm:cxn modelId="{87542D29-8828-4F90-81D2-528A0DE18210}" type="presOf" srcId="{C45CDAEA-CC40-443A-B273-34F88CE40AE1}" destId="{530780FA-2E66-4DC4-8ABD-FDFDDDE791FD}" srcOrd="0" destOrd="0" presId="urn:microsoft.com/office/officeart/2005/8/layout/hierarchy6"/>
    <dgm:cxn modelId="{FE73E6E2-A9A8-4D5C-8B2F-2CF528F86E7A}" srcId="{82C1D691-1968-42CA-84E5-3610F10B1788}" destId="{09BB8B80-8FC6-4FF6-A6AD-8F68FD7DD620}" srcOrd="1" destOrd="0" parTransId="{C45CDAEA-CC40-443A-B273-34F88CE40AE1}" sibTransId="{6E679B91-AF16-4D4F-9C59-9A053C7C2623}"/>
    <dgm:cxn modelId="{F4087777-6729-4C78-8AB7-363F453A31FC}" type="presOf" srcId="{7E7D0990-2D43-4436-8341-11007D058382}" destId="{9E1CFAD2-F3CB-4502-B59C-D4BA2575433E}" srcOrd="0" destOrd="0" presId="urn:microsoft.com/office/officeart/2005/8/layout/hierarchy6"/>
    <dgm:cxn modelId="{0F573CF8-F6B8-4CE4-98F6-DBAC0F20AFDB}" srcId="{82C1D691-1968-42CA-84E5-3610F10B1788}" destId="{7E7D0990-2D43-4436-8341-11007D058382}" srcOrd="0" destOrd="0" parTransId="{4A28C196-7098-49D6-B035-4E0879CA86FE}" sibTransId="{89B88573-8BD3-4B59-9E05-ADD864FEBD31}"/>
    <dgm:cxn modelId="{B0F2E776-4112-4A61-BD64-D61A8E76B751}" type="presOf" srcId="{82C1D691-1968-42CA-84E5-3610F10B1788}" destId="{CA9FBA21-4FF1-4417-905F-99FFFE5B62CF}" srcOrd="0" destOrd="0" presId="urn:microsoft.com/office/officeart/2005/8/layout/hierarchy6"/>
    <dgm:cxn modelId="{8CE4473F-CB24-4B15-A992-537752987364}" type="presOf" srcId="{09BB8B80-8FC6-4FF6-A6AD-8F68FD7DD620}" destId="{962E09F1-AF75-42B0-8E4A-9568B30E40C6}" srcOrd="0" destOrd="0" presId="urn:microsoft.com/office/officeart/2005/8/layout/hierarchy6"/>
    <dgm:cxn modelId="{39718B0E-679E-49E4-A5DA-F98E6F0228E7}" type="presOf" srcId="{119F1818-09DD-4EC9-8D9B-11FF628E07F3}" destId="{29AD1A49-DA5F-442A-86D8-2246C1FDC5C9}" srcOrd="0" destOrd="0" presId="urn:microsoft.com/office/officeart/2005/8/layout/hierarchy6"/>
    <dgm:cxn modelId="{41067CE9-9FFC-4701-A8F3-E3EF7FF09D27}" srcId="{119F1818-09DD-4EC9-8D9B-11FF628E07F3}" destId="{82C1D691-1968-42CA-84E5-3610F10B1788}" srcOrd="0" destOrd="0" parTransId="{9D6B78D2-8F5D-40A8-83EC-DF0C04FE7D34}" sibTransId="{9D0A6D7B-E86C-4E41-B3E4-6FF695D37973}"/>
    <dgm:cxn modelId="{E9C81241-8ABA-442E-87EA-8F079BC99AC4}" type="presOf" srcId="{4A28C196-7098-49D6-B035-4E0879CA86FE}" destId="{7275C60A-F270-4751-A1DD-2073527EC2E3}" srcOrd="0" destOrd="0" presId="urn:microsoft.com/office/officeart/2005/8/layout/hierarchy6"/>
    <dgm:cxn modelId="{9CFB421F-5F79-4352-9F93-BAAACA37E303}" type="presParOf" srcId="{29AD1A49-DA5F-442A-86D8-2246C1FDC5C9}" destId="{455CB412-399C-4565-A724-DDB22E025F05}" srcOrd="0" destOrd="0" presId="urn:microsoft.com/office/officeart/2005/8/layout/hierarchy6"/>
    <dgm:cxn modelId="{591B2518-EE7E-4B53-ABC5-2C045F5127D0}" type="presParOf" srcId="{455CB412-399C-4565-A724-DDB22E025F05}" destId="{4540570A-5192-4E2E-B8C1-827392AFD10D}" srcOrd="0" destOrd="0" presId="urn:microsoft.com/office/officeart/2005/8/layout/hierarchy6"/>
    <dgm:cxn modelId="{6F152363-5869-476B-9196-880B3F330972}" type="presParOf" srcId="{4540570A-5192-4E2E-B8C1-827392AFD10D}" destId="{5B56F6BA-DC3D-4773-80A5-DE8FC351833D}" srcOrd="0" destOrd="0" presId="urn:microsoft.com/office/officeart/2005/8/layout/hierarchy6"/>
    <dgm:cxn modelId="{FA3A6454-2558-45E1-88D8-91EE0EE716DB}" type="presParOf" srcId="{5B56F6BA-DC3D-4773-80A5-DE8FC351833D}" destId="{CA9FBA21-4FF1-4417-905F-99FFFE5B62CF}" srcOrd="0" destOrd="0" presId="urn:microsoft.com/office/officeart/2005/8/layout/hierarchy6"/>
    <dgm:cxn modelId="{F2D550DF-D1D9-4D78-92A2-904FF97C8422}" type="presParOf" srcId="{5B56F6BA-DC3D-4773-80A5-DE8FC351833D}" destId="{A2349E17-6B0A-41A4-BE34-ABBD11D18972}" srcOrd="1" destOrd="0" presId="urn:microsoft.com/office/officeart/2005/8/layout/hierarchy6"/>
    <dgm:cxn modelId="{BBF9ED64-0EA3-48FA-BD54-70D78549FA0F}" type="presParOf" srcId="{A2349E17-6B0A-41A4-BE34-ABBD11D18972}" destId="{7275C60A-F270-4751-A1DD-2073527EC2E3}" srcOrd="0" destOrd="0" presId="urn:microsoft.com/office/officeart/2005/8/layout/hierarchy6"/>
    <dgm:cxn modelId="{F464A5AD-3303-45CA-9B08-B8292531AD07}" type="presParOf" srcId="{A2349E17-6B0A-41A4-BE34-ABBD11D18972}" destId="{E36B9F36-1523-45CB-92B4-2D9F585FC0E0}" srcOrd="1" destOrd="0" presId="urn:microsoft.com/office/officeart/2005/8/layout/hierarchy6"/>
    <dgm:cxn modelId="{0FDA3F81-713B-4784-B48C-CD490DB3807A}" type="presParOf" srcId="{E36B9F36-1523-45CB-92B4-2D9F585FC0E0}" destId="{9E1CFAD2-F3CB-4502-B59C-D4BA2575433E}" srcOrd="0" destOrd="0" presId="urn:microsoft.com/office/officeart/2005/8/layout/hierarchy6"/>
    <dgm:cxn modelId="{1C40A22D-DC98-4CA3-A367-0766469E4426}" type="presParOf" srcId="{E36B9F36-1523-45CB-92B4-2D9F585FC0E0}" destId="{37CEC610-A492-4D06-981E-3335008E1156}" srcOrd="1" destOrd="0" presId="urn:microsoft.com/office/officeart/2005/8/layout/hierarchy6"/>
    <dgm:cxn modelId="{8BFFD451-769F-49DA-A21F-1412251617D8}" type="presParOf" srcId="{A2349E17-6B0A-41A4-BE34-ABBD11D18972}" destId="{530780FA-2E66-4DC4-8ABD-FDFDDDE791FD}" srcOrd="2" destOrd="0" presId="urn:microsoft.com/office/officeart/2005/8/layout/hierarchy6"/>
    <dgm:cxn modelId="{E09EC8EE-5D84-466F-97AC-C6DA3F41A6B4}" type="presParOf" srcId="{A2349E17-6B0A-41A4-BE34-ABBD11D18972}" destId="{F1D2FCF5-7FBC-44B7-9909-749F2859EE03}" srcOrd="3" destOrd="0" presId="urn:microsoft.com/office/officeart/2005/8/layout/hierarchy6"/>
    <dgm:cxn modelId="{B43A005B-7A92-433B-AFDB-806DF610EB4A}" type="presParOf" srcId="{F1D2FCF5-7FBC-44B7-9909-749F2859EE03}" destId="{962E09F1-AF75-42B0-8E4A-9568B30E40C6}" srcOrd="0" destOrd="0" presId="urn:microsoft.com/office/officeart/2005/8/layout/hierarchy6"/>
    <dgm:cxn modelId="{34F60600-FA84-42C0-82E4-1962D892E0CC}" type="presParOf" srcId="{F1D2FCF5-7FBC-44B7-9909-749F2859EE03}" destId="{85489294-4D0A-42F8-9FF1-EDA985400601}" srcOrd="1" destOrd="0" presId="urn:microsoft.com/office/officeart/2005/8/layout/hierarchy6"/>
    <dgm:cxn modelId="{6C9C251B-8309-4972-BC0C-919B3906BE7C}" type="presParOf" srcId="{29AD1A49-DA5F-442A-86D8-2246C1FDC5C9}" destId="{A2667898-EF96-4941-AC52-0CCE3B446B51}" srcOrd="1" destOrd="0" presId="urn:microsoft.com/office/officeart/2005/8/layout/hierarchy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34D3E1-AA89-4D44-9C3F-BF87FEB6FAD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CE6B0-207F-4C29-80AE-12EDCC5D4316}">
      <dgm:prSet phldrT="[Текст]"/>
      <dgm:spPr/>
      <dgm:t>
        <a:bodyPr/>
        <a:lstStyle/>
        <a:p>
          <a:r>
            <a:rPr lang="ru-RU" b="1" i="0" u="sng" dirty="0" smtClean="0"/>
            <a:t>Доходы:</a:t>
          </a:r>
        </a:p>
        <a:p>
          <a:r>
            <a:rPr lang="ru-RU" b="1" dirty="0" smtClean="0"/>
            <a:t>1. Заработная плата – цена рабочей силы</a:t>
          </a:r>
          <a:endParaRPr lang="ru-RU" b="1" dirty="0"/>
        </a:p>
      </dgm:t>
    </dgm:pt>
    <dgm:pt modelId="{33D5EE0D-380E-4313-BF48-12C3AC8B3CD5}" type="parTrans" cxnId="{CA49E497-1487-4385-B350-ABBE28311933}">
      <dgm:prSet/>
      <dgm:spPr/>
      <dgm:t>
        <a:bodyPr/>
        <a:lstStyle/>
        <a:p>
          <a:endParaRPr lang="ru-RU"/>
        </a:p>
      </dgm:t>
    </dgm:pt>
    <dgm:pt modelId="{DE9997AA-BC4D-4C96-84F8-039724639980}" type="sibTrans" cxnId="{CA49E497-1487-4385-B350-ABBE28311933}">
      <dgm:prSet/>
      <dgm:spPr/>
      <dgm:t>
        <a:bodyPr/>
        <a:lstStyle/>
        <a:p>
          <a:endParaRPr lang="ru-RU"/>
        </a:p>
      </dgm:t>
    </dgm:pt>
    <dgm:pt modelId="{AB1445C1-7A50-4822-A8E8-57D24F6131E1}">
      <dgm:prSet phldrT="[Текст]"/>
      <dgm:spPr/>
      <dgm:t>
        <a:bodyPr/>
        <a:lstStyle/>
        <a:p>
          <a:r>
            <a:rPr lang="ru-RU" dirty="0" smtClean="0"/>
            <a:t>Повременная форма зарплаты</a:t>
          </a:r>
          <a:endParaRPr lang="ru-RU" dirty="0"/>
        </a:p>
      </dgm:t>
    </dgm:pt>
    <dgm:pt modelId="{A165F8BB-94D8-440E-8E50-83198680BCA5}" type="parTrans" cxnId="{597A5C92-16F2-440E-A30F-8F4EED9FC36E}">
      <dgm:prSet/>
      <dgm:spPr/>
      <dgm:t>
        <a:bodyPr/>
        <a:lstStyle/>
        <a:p>
          <a:endParaRPr lang="ru-RU"/>
        </a:p>
      </dgm:t>
    </dgm:pt>
    <dgm:pt modelId="{02BC8B26-6B3B-47C9-9345-D8AD3438E5B7}" type="sibTrans" cxnId="{597A5C92-16F2-440E-A30F-8F4EED9FC36E}">
      <dgm:prSet/>
      <dgm:spPr/>
      <dgm:t>
        <a:bodyPr/>
        <a:lstStyle/>
        <a:p>
          <a:endParaRPr lang="ru-RU"/>
        </a:p>
      </dgm:t>
    </dgm:pt>
    <dgm:pt modelId="{101DAC4A-E8A3-401B-AAD3-2DAE24AE8F77}">
      <dgm:prSet phldrT="[Текст]"/>
      <dgm:spPr/>
      <dgm:t>
        <a:bodyPr/>
        <a:lstStyle/>
        <a:p>
          <a:r>
            <a:rPr lang="ru-RU" b="1" dirty="0" smtClean="0"/>
            <a:t>2. Рента – доход владельцев земли или других природных, а также финансовых ресурсов</a:t>
          </a:r>
          <a:endParaRPr lang="ru-RU" b="1" dirty="0"/>
        </a:p>
      </dgm:t>
    </dgm:pt>
    <dgm:pt modelId="{48FC6187-D8A2-42BD-98E8-4CC3478195FB}" type="parTrans" cxnId="{FA75CE03-606C-43D3-AEC4-77AF49D69DF3}">
      <dgm:prSet/>
      <dgm:spPr/>
      <dgm:t>
        <a:bodyPr/>
        <a:lstStyle/>
        <a:p>
          <a:endParaRPr lang="ru-RU"/>
        </a:p>
      </dgm:t>
    </dgm:pt>
    <dgm:pt modelId="{638CC0AE-0E4B-4E6A-8517-481980C02566}" type="sibTrans" cxnId="{FA75CE03-606C-43D3-AEC4-77AF49D69DF3}">
      <dgm:prSet/>
      <dgm:spPr/>
      <dgm:t>
        <a:bodyPr/>
        <a:lstStyle/>
        <a:p>
          <a:endParaRPr lang="ru-RU"/>
        </a:p>
      </dgm:t>
    </dgm:pt>
    <dgm:pt modelId="{9FB5C01A-7437-40A2-B7FC-912A7772FE04}">
      <dgm:prSet phldrT="[Текст]"/>
      <dgm:spPr/>
      <dgm:t>
        <a:bodyPr/>
        <a:lstStyle/>
        <a:p>
          <a:r>
            <a:rPr lang="ru-RU" dirty="0" smtClean="0"/>
            <a:t>Земельная рента – цена за использование земли и других природных ресурсов</a:t>
          </a:r>
          <a:endParaRPr lang="ru-RU" dirty="0"/>
        </a:p>
      </dgm:t>
    </dgm:pt>
    <dgm:pt modelId="{0431BB62-2148-4844-B48D-6B2EA0BBF2D4}" type="parTrans" cxnId="{532BC2EC-3F6C-4109-B2DD-F5C73317B8CE}">
      <dgm:prSet/>
      <dgm:spPr/>
      <dgm:t>
        <a:bodyPr/>
        <a:lstStyle/>
        <a:p>
          <a:endParaRPr lang="ru-RU"/>
        </a:p>
      </dgm:t>
    </dgm:pt>
    <dgm:pt modelId="{9198AB77-B2CD-4652-988F-6FB0A58AD6D8}" type="sibTrans" cxnId="{532BC2EC-3F6C-4109-B2DD-F5C73317B8CE}">
      <dgm:prSet/>
      <dgm:spPr/>
      <dgm:t>
        <a:bodyPr/>
        <a:lstStyle/>
        <a:p>
          <a:endParaRPr lang="ru-RU"/>
        </a:p>
      </dgm:t>
    </dgm:pt>
    <dgm:pt modelId="{77CA9C59-5031-415F-AB68-B4ED900DF611}">
      <dgm:prSet phldrT="[Текст]"/>
      <dgm:spPr/>
      <dgm:t>
        <a:bodyPr/>
        <a:lstStyle/>
        <a:p>
          <a:r>
            <a:rPr lang="ru-RU" b="1" dirty="0" smtClean="0"/>
            <a:t>3. Прибыль – доход собственников предприятия</a:t>
          </a:r>
          <a:endParaRPr lang="ru-RU" b="1" dirty="0"/>
        </a:p>
      </dgm:t>
    </dgm:pt>
    <dgm:pt modelId="{3A51174A-48BD-4B0C-A823-9C72AD9AF617}" type="parTrans" cxnId="{C6C84149-D682-4A49-BD16-E6B6A8D83FB0}">
      <dgm:prSet/>
      <dgm:spPr/>
      <dgm:t>
        <a:bodyPr/>
        <a:lstStyle/>
        <a:p>
          <a:endParaRPr lang="ru-RU"/>
        </a:p>
      </dgm:t>
    </dgm:pt>
    <dgm:pt modelId="{B192C1A2-32EE-41D5-A625-D3FB0A06F054}" type="sibTrans" cxnId="{C6C84149-D682-4A49-BD16-E6B6A8D83FB0}">
      <dgm:prSet/>
      <dgm:spPr/>
      <dgm:t>
        <a:bodyPr/>
        <a:lstStyle/>
        <a:p>
          <a:endParaRPr lang="ru-RU"/>
        </a:p>
      </dgm:t>
    </dgm:pt>
    <dgm:pt modelId="{05D1B99A-2070-41C7-B1D8-AECE26FE8752}">
      <dgm:prSet phldrT="[Текст]"/>
      <dgm:spPr/>
      <dgm:t>
        <a:bodyPr/>
        <a:lstStyle/>
        <a:p>
          <a:endParaRPr lang="ru-RU" dirty="0"/>
        </a:p>
      </dgm:t>
    </dgm:pt>
    <dgm:pt modelId="{8BFEFFF1-85B7-44CA-8857-C602F8CD55B5}" type="parTrans" cxnId="{1736BE8F-086C-48A0-8784-FCD85DDFF481}">
      <dgm:prSet/>
      <dgm:spPr/>
      <dgm:t>
        <a:bodyPr/>
        <a:lstStyle/>
        <a:p>
          <a:endParaRPr lang="ru-RU"/>
        </a:p>
      </dgm:t>
    </dgm:pt>
    <dgm:pt modelId="{B7678BA9-4301-4545-9480-135BF6F6BD69}" type="sibTrans" cxnId="{1736BE8F-086C-48A0-8784-FCD85DDFF481}">
      <dgm:prSet/>
      <dgm:spPr/>
      <dgm:t>
        <a:bodyPr/>
        <a:lstStyle/>
        <a:p>
          <a:endParaRPr lang="ru-RU"/>
        </a:p>
      </dgm:t>
    </dgm:pt>
    <dgm:pt modelId="{C535FAF0-6608-460C-BA76-C5969093E3C1}">
      <dgm:prSet phldrT="[Текст]"/>
      <dgm:spPr/>
      <dgm:t>
        <a:bodyPr/>
        <a:lstStyle/>
        <a:p>
          <a:r>
            <a:rPr lang="ru-RU" dirty="0" smtClean="0"/>
            <a:t>Сдельная форма оплаты</a:t>
          </a:r>
          <a:endParaRPr lang="ru-RU" dirty="0"/>
        </a:p>
      </dgm:t>
    </dgm:pt>
    <dgm:pt modelId="{8204C514-A5BD-4BA9-8B28-E6ACDCCECB72}" type="parTrans" cxnId="{4B121678-B1F4-46AA-B2DC-319BB99330EB}">
      <dgm:prSet/>
      <dgm:spPr/>
      <dgm:t>
        <a:bodyPr/>
        <a:lstStyle/>
        <a:p>
          <a:endParaRPr lang="ru-RU"/>
        </a:p>
      </dgm:t>
    </dgm:pt>
    <dgm:pt modelId="{D1F48689-541A-442C-9921-43ACE461E8D7}" type="sibTrans" cxnId="{4B121678-B1F4-46AA-B2DC-319BB99330EB}">
      <dgm:prSet/>
      <dgm:spPr/>
      <dgm:t>
        <a:bodyPr/>
        <a:lstStyle/>
        <a:p>
          <a:endParaRPr lang="ru-RU"/>
        </a:p>
      </dgm:t>
    </dgm:pt>
    <dgm:pt modelId="{E54C9703-341D-4526-BF1D-3A194C8C8AAC}">
      <dgm:prSet phldrT="[Текст]"/>
      <dgm:spPr/>
      <dgm:t>
        <a:bodyPr/>
        <a:lstStyle/>
        <a:p>
          <a:r>
            <a:rPr lang="ru-RU" dirty="0" smtClean="0"/>
            <a:t>Тарифная система для дифференциации заработной платы</a:t>
          </a:r>
          <a:endParaRPr lang="ru-RU" dirty="0"/>
        </a:p>
      </dgm:t>
    </dgm:pt>
    <dgm:pt modelId="{BD82116C-0F01-4896-BA26-D433C1DE01DA}" type="parTrans" cxnId="{EBC2EF38-2EE9-4E49-BC72-2692D2F09F63}">
      <dgm:prSet/>
      <dgm:spPr/>
      <dgm:t>
        <a:bodyPr/>
        <a:lstStyle/>
        <a:p>
          <a:endParaRPr lang="ru-RU"/>
        </a:p>
      </dgm:t>
    </dgm:pt>
    <dgm:pt modelId="{52AAA982-C44B-4147-9008-3F44DF911A95}" type="sibTrans" cxnId="{EBC2EF38-2EE9-4E49-BC72-2692D2F09F63}">
      <dgm:prSet/>
      <dgm:spPr/>
      <dgm:t>
        <a:bodyPr/>
        <a:lstStyle/>
        <a:p>
          <a:endParaRPr lang="ru-RU"/>
        </a:p>
      </dgm:t>
    </dgm:pt>
    <dgm:pt modelId="{78511F96-602F-4C94-AB2C-265997DC4A91}" type="pres">
      <dgm:prSet presAssocID="{7134D3E1-AA89-4D44-9C3F-BF87FEB6FA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40AA0-BDE6-47D6-85C2-AB69EEAC3112}" type="pres">
      <dgm:prSet presAssocID="{758CE6B0-207F-4C29-80AE-12EDCC5D4316}" presName="comp" presStyleCnt="0"/>
      <dgm:spPr/>
    </dgm:pt>
    <dgm:pt modelId="{88B48FBE-EE46-4576-B5ED-B38BA44E1E1A}" type="pres">
      <dgm:prSet presAssocID="{758CE6B0-207F-4C29-80AE-12EDCC5D4316}" presName="box" presStyleLbl="node1" presStyleIdx="0" presStyleCnt="3"/>
      <dgm:spPr/>
      <dgm:t>
        <a:bodyPr/>
        <a:lstStyle/>
        <a:p>
          <a:endParaRPr lang="ru-RU"/>
        </a:p>
      </dgm:t>
    </dgm:pt>
    <dgm:pt modelId="{A1B430EE-EF1A-4141-A4EC-0BB7F04F28DA}" type="pres">
      <dgm:prSet presAssocID="{758CE6B0-207F-4C29-80AE-12EDCC5D431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5061DA-6DDC-4EA4-A0E4-0B0F11D79357}" type="pres">
      <dgm:prSet presAssocID="{758CE6B0-207F-4C29-80AE-12EDCC5D431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6A1EB-3149-42C3-B166-25B496C93A2B}" type="pres">
      <dgm:prSet presAssocID="{DE9997AA-BC4D-4C96-84F8-039724639980}" presName="spacer" presStyleCnt="0"/>
      <dgm:spPr/>
    </dgm:pt>
    <dgm:pt modelId="{CB2D6858-9D3F-4B37-A912-1BF433BB1CFE}" type="pres">
      <dgm:prSet presAssocID="{101DAC4A-E8A3-401B-AAD3-2DAE24AE8F77}" presName="comp" presStyleCnt="0"/>
      <dgm:spPr/>
    </dgm:pt>
    <dgm:pt modelId="{C27DFBE8-755D-400F-BB3F-679A3E536609}" type="pres">
      <dgm:prSet presAssocID="{101DAC4A-E8A3-401B-AAD3-2DAE24AE8F77}" presName="box" presStyleLbl="node1" presStyleIdx="1" presStyleCnt="3"/>
      <dgm:spPr/>
      <dgm:t>
        <a:bodyPr/>
        <a:lstStyle/>
        <a:p>
          <a:endParaRPr lang="ru-RU"/>
        </a:p>
      </dgm:t>
    </dgm:pt>
    <dgm:pt modelId="{62B6B326-F95C-44FB-9690-E7A5DB70F980}" type="pres">
      <dgm:prSet presAssocID="{101DAC4A-E8A3-401B-AAD3-2DAE24AE8F7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70AEC9-406B-4ECE-A902-F368F143AD2C}" type="pres">
      <dgm:prSet presAssocID="{101DAC4A-E8A3-401B-AAD3-2DAE24AE8F7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4CD24-16A8-44F0-98BB-96978A7B7D57}" type="pres">
      <dgm:prSet presAssocID="{638CC0AE-0E4B-4E6A-8517-481980C02566}" presName="spacer" presStyleCnt="0"/>
      <dgm:spPr/>
    </dgm:pt>
    <dgm:pt modelId="{915F3B46-F553-494A-958F-AB416EAED5A8}" type="pres">
      <dgm:prSet presAssocID="{77CA9C59-5031-415F-AB68-B4ED900DF611}" presName="comp" presStyleCnt="0"/>
      <dgm:spPr/>
    </dgm:pt>
    <dgm:pt modelId="{BA57D1A5-A853-4926-B953-2E0D1A5FA8BC}" type="pres">
      <dgm:prSet presAssocID="{77CA9C59-5031-415F-AB68-B4ED900DF611}" presName="box" presStyleLbl="node1" presStyleIdx="2" presStyleCnt="3"/>
      <dgm:spPr/>
      <dgm:t>
        <a:bodyPr/>
        <a:lstStyle/>
        <a:p>
          <a:endParaRPr lang="ru-RU"/>
        </a:p>
      </dgm:t>
    </dgm:pt>
    <dgm:pt modelId="{372913F4-C463-43C7-9CF8-841FD5C30D84}" type="pres">
      <dgm:prSet presAssocID="{77CA9C59-5031-415F-AB68-B4ED900DF61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6BC0EB0-A6F0-4DFB-8D30-8E60271D4941}" type="pres">
      <dgm:prSet presAssocID="{77CA9C59-5031-415F-AB68-B4ED900DF61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4CD93-A24F-4981-801B-8B06D8608857}" type="presOf" srcId="{E54C9703-341D-4526-BF1D-3A194C8C8AAC}" destId="{88B48FBE-EE46-4576-B5ED-B38BA44E1E1A}" srcOrd="0" destOrd="3" presId="urn:microsoft.com/office/officeart/2005/8/layout/vList4"/>
    <dgm:cxn modelId="{49AA7FCB-8B71-455A-81D1-D942D7343874}" type="presOf" srcId="{9FB5C01A-7437-40A2-B7FC-912A7772FE04}" destId="{9D70AEC9-406B-4ECE-A902-F368F143AD2C}" srcOrd="1" destOrd="1" presId="urn:microsoft.com/office/officeart/2005/8/layout/vList4"/>
    <dgm:cxn modelId="{B9812F74-9A6B-4842-8479-D2FAD36F14FC}" type="presOf" srcId="{77CA9C59-5031-415F-AB68-B4ED900DF611}" destId="{26BC0EB0-A6F0-4DFB-8D30-8E60271D4941}" srcOrd="1" destOrd="0" presId="urn:microsoft.com/office/officeart/2005/8/layout/vList4"/>
    <dgm:cxn modelId="{CA49E497-1487-4385-B350-ABBE28311933}" srcId="{7134D3E1-AA89-4D44-9C3F-BF87FEB6FADD}" destId="{758CE6B0-207F-4C29-80AE-12EDCC5D4316}" srcOrd="0" destOrd="0" parTransId="{33D5EE0D-380E-4313-BF48-12C3AC8B3CD5}" sibTransId="{DE9997AA-BC4D-4C96-84F8-039724639980}"/>
    <dgm:cxn modelId="{80EA5D73-1C5B-4A92-86AD-8F9A8AAEA978}" type="presOf" srcId="{AB1445C1-7A50-4822-A8E8-57D24F6131E1}" destId="{88B48FBE-EE46-4576-B5ED-B38BA44E1E1A}" srcOrd="0" destOrd="1" presId="urn:microsoft.com/office/officeart/2005/8/layout/vList4"/>
    <dgm:cxn modelId="{FA75CE03-606C-43D3-AEC4-77AF49D69DF3}" srcId="{7134D3E1-AA89-4D44-9C3F-BF87FEB6FADD}" destId="{101DAC4A-E8A3-401B-AAD3-2DAE24AE8F77}" srcOrd="1" destOrd="0" parTransId="{48FC6187-D8A2-42BD-98E8-4CC3478195FB}" sibTransId="{638CC0AE-0E4B-4E6A-8517-481980C02566}"/>
    <dgm:cxn modelId="{597A5C92-16F2-440E-A30F-8F4EED9FC36E}" srcId="{758CE6B0-207F-4C29-80AE-12EDCC5D4316}" destId="{AB1445C1-7A50-4822-A8E8-57D24F6131E1}" srcOrd="0" destOrd="0" parTransId="{A165F8BB-94D8-440E-8E50-83198680BCA5}" sibTransId="{02BC8B26-6B3B-47C9-9345-D8AD3438E5B7}"/>
    <dgm:cxn modelId="{E827F30F-0759-48AA-9EA8-5ECEBD66561C}" type="presOf" srcId="{05D1B99A-2070-41C7-B1D8-AECE26FE8752}" destId="{BD5061DA-6DDC-4EA4-A0E4-0B0F11D79357}" srcOrd="1" destOrd="4" presId="urn:microsoft.com/office/officeart/2005/8/layout/vList4"/>
    <dgm:cxn modelId="{532BC2EC-3F6C-4109-B2DD-F5C73317B8CE}" srcId="{101DAC4A-E8A3-401B-AAD3-2DAE24AE8F77}" destId="{9FB5C01A-7437-40A2-B7FC-912A7772FE04}" srcOrd="0" destOrd="0" parTransId="{0431BB62-2148-4844-B48D-6B2EA0BBF2D4}" sibTransId="{9198AB77-B2CD-4652-988F-6FB0A58AD6D8}"/>
    <dgm:cxn modelId="{4B121678-B1F4-46AA-B2DC-319BB99330EB}" srcId="{758CE6B0-207F-4C29-80AE-12EDCC5D4316}" destId="{C535FAF0-6608-460C-BA76-C5969093E3C1}" srcOrd="1" destOrd="0" parTransId="{8204C514-A5BD-4BA9-8B28-E6ACDCCECB72}" sibTransId="{D1F48689-541A-442C-9921-43ACE461E8D7}"/>
    <dgm:cxn modelId="{99BDB68B-03EE-4E20-A279-B6EA05B59B00}" type="presOf" srcId="{101DAC4A-E8A3-401B-AAD3-2DAE24AE8F77}" destId="{9D70AEC9-406B-4ECE-A902-F368F143AD2C}" srcOrd="1" destOrd="0" presId="urn:microsoft.com/office/officeart/2005/8/layout/vList4"/>
    <dgm:cxn modelId="{E2E6DEAB-6E53-400E-A915-516D9331AF84}" type="presOf" srcId="{77CA9C59-5031-415F-AB68-B4ED900DF611}" destId="{BA57D1A5-A853-4926-B953-2E0D1A5FA8BC}" srcOrd="0" destOrd="0" presId="urn:microsoft.com/office/officeart/2005/8/layout/vList4"/>
    <dgm:cxn modelId="{1736BE8F-086C-48A0-8784-FCD85DDFF481}" srcId="{758CE6B0-207F-4C29-80AE-12EDCC5D4316}" destId="{05D1B99A-2070-41C7-B1D8-AECE26FE8752}" srcOrd="3" destOrd="0" parTransId="{8BFEFFF1-85B7-44CA-8857-C602F8CD55B5}" sibTransId="{B7678BA9-4301-4545-9480-135BF6F6BD69}"/>
    <dgm:cxn modelId="{01BDBDCF-C6E2-4D15-8D04-1661A229549E}" type="presOf" srcId="{C535FAF0-6608-460C-BA76-C5969093E3C1}" destId="{BD5061DA-6DDC-4EA4-A0E4-0B0F11D79357}" srcOrd="1" destOrd="2" presId="urn:microsoft.com/office/officeart/2005/8/layout/vList4"/>
    <dgm:cxn modelId="{EBC2EF38-2EE9-4E49-BC72-2692D2F09F63}" srcId="{758CE6B0-207F-4C29-80AE-12EDCC5D4316}" destId="{E54C9703-341D-4526-BF1D-3A194C8C8AAC}" srcOrd="2" destOrd="0" parTransId="{BD82116C-0F01-4896-BA26-D433C1DE01DA}" sibTransId="{52AAA982-C44B-4147-9008-3F44DF911A95}"/>
    <dgm:cxn modelId="{53CF2EA7-9A9A-437F-AB8D-A598DD746B02}" type="presOf" srcId="{AB1445C1-7A50-4822-A8E8-57D24F6131E1}" destId="{BD5061DA-6DDC-4EA4-A0E4-0B0F11D79357}" srcOrd="1" destOrd="1" presId="urn:microsoft.com/office/officeart/2005/8/layout/vList4"/>
    <dgm:cxn modelId="{A38AA908-664F-40FE-8404-CBC7E81624C6}" type="presOf" srcId="{101DAC4A-E8A3-401B-AAD3-2DAE24AE8F77}" destId="{C27DFBE8-755D-400F-BB3F-679A3E536609}" srcOrd="0" destOrd="0" presId="urn:microsoft.com/office/officeart/2005/8/layout/vList4"/>
    <dgm:cxn modelId="{4265A10C-C6BC-4CC3-ADC4-CAA01883B944}" type="presOf" srcId="{758CE6B0-207F-4C29-80AE-12EDCC5D4316}" destId="{88B48FBE-EE46-4576-B5ED-B38BA44E1E1A}" srcOrd="0" destOrd="0" presId="urn:microsoft.com/office/officeart/2005/8/layout/vList4"/>
    <dgm:cxn modelId="{7B3AE494-3A66-48ED-8677-DD77AE0A655E}" type="presOf" srcId="{E54C9703-341D-4526-BF1D-3A194C8C8AAC}" destId="{BD5061DA-6DDC-4EA4-A0E4-0B0F11D79357}" srcOrd="1" destOrd="3" presId="urn:microsoft.com/office/officeart/2005/8/layout/vList4"/>
    <dgm:cxn modelId="{C6C84149-D682-4A49-BD16-E6B6A8D83FB0}" srcId="{7134D3E1-AA89-4D44-9C3F-BF87FEB6FADD}" destId="{77CA9C59-5031-415F-AB68-B4ED900DF611}" srcOrd="2" destOrd="0" parTransId="{3A51174A-48BD-4B0C-A823-9C72AD9AF617}" sibTransId="{B192C1A2-32EE-41D5-A625-D3FB0A06F054}"/>
    <dgm:cxn modelId="{0FD2C5EA-5950-42BB-8C58-4DCA43BA9D46}" type="presOf" srcId="{9FB5C01A-7437-40A2-B7FC-912A7772FE04}" destId="{C27DFBE8-755D-400F-BB3F-679A3E536609}" srcOrd="0" destOrd="1" presId="urn:microsoft.com/office/officeart/2005/8/layout/vList4"/>
    <dgm:cxn modelId="{57E7008D-6A4D-4F6A-A644-9862179B7713}" type="presOf" srcId="{758CE6B0-207F-4C29-80AE-12EDCC5D4316}" destId="{BD5061DA-6DDC-4EA4-A0E4-0B0F11D79357}" srcOrd="1" destOrd="0" presId="urn:microsoft.com/office/officeart/2005/8/layout/vList4"/>
    <dgm:cxn modelId="{E91A39C1-8A0A-4412-84CB-70455145DFC3}" type="presOf" srcId="{C535FAF0-6608-460C-BA76-C5969093E3C1}" destId="{88B48FBE-EE46-4576-B5ED-B38BA44E1E1A}" srcOrd="0" destOrd="2" presId="urn:microsoft.com/office/officeart/2005/8/layout/vList4"/>
    <dgm:cxn modelId="{58021A3A-8BCF-4EBE-AD20-BC9866268AA9}" type="presOf" srcId="{05D1B99A-2070-41C7-B1D8-AECE26FE8752}" destId="{88B48FBE-EE46-4576-B5ED-B38BA44E1E1A}" srcOrd="0" destOrd="4" presId="urn:microsoft.com/office/officeart/2005/8/layout/vList4"/>
    <dgm:cxn modelId="{B0AA81FE-37F8-422A-9EDA-AB8795F1827A}" type="presOf" srcId="{7134D3E1-AA89-4D44-9C3F-BF87FEB6FADD}" destId="{78511F96-602F-4C94-AB2C-265997DC4A91}" srcOrd="0" destOrd="0" presId="urn:microsoft.com/office/officeart/2005/8/layout/vList4"/>
    <dgm:cxn modelId="{978D6901-86FB-4E75-85EC-8DC39277C6EA}" type="presParOf" srcId="{78511F96-602F-4C94-AB2C-265997DC4A91}" destId="{0C740AA0-BDE6-47D6-85C2-AB69EEAC3112}" srcOrd="0" destOrd="0" presId="urn:microsoft.com/office/officeart/2005/8/layout/vList4"/>
    <dgm:cxn modelId="{560DDE2E-66CD-41A3-93E9-932B4D4D529E}" type="presParOf" srcId="{0C740AA0-BDE6-47D6-85C2-AB69EEAC3112}" destId="{88B48FBE-EE46-4576-B5ED-B38BA44E1E1A}" srcOrd="0" destOrd="0" presId="urn:microsoft.com/office/officeart/2005/8/layout/vList4"/>
    <dgm:cxn modelId="{E2E99F5E-99C6-4D32-B362-A7B420B24EE3}" type="presParOf" srcId="{0C740AA0-BDE6-47D6-85C2-AB69EEAC3112}" destId="{A1B430EE-EF1A-4141-A4EC-0BB7F04F28DA}" srcOrd="1" destOrd="0" presId="urn:microsoft.com/office/officeart/2005/8/layout/vList4"/>
    <dgm:cxn modelId="{FD6B2BCB-8DE3-426F-8442-F52FBD4ADA15}" type="presParOf" srcId="{0C740AA0-BDE6-47D6-85C2-AB69EEAC3112}" destId="{BD5061DA-6DDC-4EA4-A0E4-0B0F11D79357}" srcOrd="2" destOrd="0" presId="urn:microsoft.com/office/officeart/2005/8/layout/vList4"/>
    <dgm:cxn modelId="{6DB962A7-4C06-45C5-B8DE-D1883683D3E9}" type="presParOf" srcId="{78511F96-602F-4C94-AB2C-265997DC4A91}" destId="{A406A1EB-3149-42C3-B166-25B496C93A2B}" srcOrd="1" destOrd="0" presId="urn:microsoft.com/office/officeart/2005/8/layout/vList4"/>
    <dgm:cxn modelId="{B6914A37-89BB-4EC1-BAA8-A86D3FE537B5}" type="presParOf" srcId="{78511F96-602F-4C94-AB2C-265997DC4A91}" destId="{CB2D6858-9D3F-4B37-A912-1BF433BB1CFE}" srcOrd="2" destOrd="0" presId="urn:microsoft.com/office/officeart/2005/8/layout/vList4"/>
    <dgm:cxn modelId="{2EECAEC1-DDF9-4CEF-A73A-C59EC938A9DD}" type="presParOf" srcId="{CB2D6858-9D3F-4B37-A912-1BF433BB1CFE}" destId="{C27DFBE8-755D-400F-BB3F-679A3E536609}" srcOrd="0" destOrd="0" presId="urn:microsoft.com/office/officeart/2005/8/layout/vList4"/>
    <dgm:cxn modelId="{72B99BC5-1C19-4C49-96C6-5AF81E869BD3}" type="presParOf" srcId="{CB2D6858-9D3F-4B37-A912-1BF433BB1CFE}" destId="{62B6B326-F95C-44FB-9690-E7A5DB70F980}" srcOrd="1" destOrd="0" presId="urn:microsoft.com/office/officeart/2005/8/layout/vList4"/>
    <dgm:cxn modelId="{FBAF43E2-EEFD-4C4A-96D2-667C82D87B81}" type="presParOf" srcId="{CB2D6858-9D3F-4B37-A912-1BF433BB1CFE}" destId="{9D70AEC9-406B-4ECE-A902-F368F143AD2C}" srcOrd="2" destOrd="0" presId="urn:microsoft.com/office/officeart/2005/8/layout/vList4"/>
    <dgm:cxn modelId="{77661F24-6D4B-44DB-A3B9-DC8397742463}" type="presParOf" srcId="{78511F96-602F-4C94-AB2C-265997DC4A91}" destId="{C034CD24-16A8-44F0-98BB-96978A7B7D57}" srcOrd="3" destOrd="0" presId="urn:microsoft.com/office/officeart/2005/8/layout/vList4"/>
    <dgm:cxn modelId="{B08DDDE7-09B6-4A31-84E1-7CBD4A629A14}" type="presParOf" srcId="{78511F96-602F-4C94-AB2C-265997DC4A91}" destId="{915F3B46-F553-494A-958F-AB416EAED5A8}" srcOrd="4" destOrd="0" presId="urn:microsoft.com/office/officeart/2005/8/layout/vList4"/>
    <dgm:cxn modelId="{F79977A1-AFA1-47BE-BCDB-7027C4D73D0C}" type="presParOf" srcId="{915F3B46-F553-494A-958F-AB416EAED5A8}" destId="{BA57D1A5-A853-4926-B953-2E0D1A5FA8BC}" srcOrd="0" destOrd="0" presId="urn:microsoft.com/office/officeart/2005/8/layout/vList4"/>
    <dgm:cxn modelId="{D968BEF1-BD54-4DC6-9A4F-921A4F7F79C6}" type="presParOf" srcId="{915F3B46-F553-494A-958F-AB416EAED5A8}" destId="{372913F4-C463-43C7-9CF8-841FD5C30D84}" srcOrd="1" destOrd="0" presId="urn:microsoft.com/office/officeart/2005/8/layout/vList4"/>
    <dgm:cxn modelId="{A04C2498-C27B-49F3-92B3-D832ECAD43BA}" type="presParOf" srcId="{915F3B46-F553-494A-958F-AB416EAED5A8}" destId="{26BC0EB0-A6F0-4DFB-8D30-8E60271D494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0817-1849-4C39-9CFE-EC30A61ED904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5DAC-BE75-4617-9EC6-ED1678916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5DAC-BE75-4617-9EC6-ED1678916E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5DAC-BE75-4617-9EC6-ED1678916E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75A02D-F820-42D1-BB0D-9BAA3B1B47D4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8CCD-A05B-481D-8EF1-81A9B5314D92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BCE6B4-4BAF-4DD1-962C-ED0D86928712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AFEB-C76D-43C3-9F74-AD4C1291E861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848A-0D80-4C1E-A21C-11541619C30B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71E533-1D28-45F1-9061-B1BDA2CE3B17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D0BD444-A9F3-4C7C-9DB8-EC8575852E32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44CF-7566-46DC-92AB-A4A611D45D36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F0BE-8CB6-41D7-B21B-8B4F2238AD2D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F799-CA63-437A-82C6-7B502C97F102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DC326B-4948-477A-9083-AB905F6C7A81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D8F491-BD65-4739-B44A-CF35728C2911}" type="datetime1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748EAB-2328-4325-A2F8-C5CD0FE39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СОБСТВЕННОСТЬ И ДОХОДЫ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Понятие собственности</a:t>
            </a:r>
          </a:p>
          <a:p>
            <a:r>
              <a:rPr lang="ru-RU" dirty="0" smtClean="0"/>
              <a:t>2. Основные формы собственности</a:t>
            </a:r>
          </a:p>
          <a:p>
            <a:r>
              <a:rPr lang="ru-RU" dirty="0" smtClean="0"/>
              <a:t>3. Отношения собственности</a:t>
            </a:r>
          </a:p>
          <a:p>
            <a:r>
              <a:rPr lang="ru-RU" dirty="0" smtClean="0"/>
              <a:t>4. Доход</a:t>
            </a:r>
          </a:p>
          <a:p>
            <a:r>
              <a:rPr lang="ru-RU" dirty="0" smtClean="0"/>
              <a:t>5. Прожиточный минимум</a:t>
            </a:r>
          </a:p>
          <a:p>
            <a:r>
              <a:rPr lang="ru-RU" dirty="0" smtClean="0"/>
              <a:t>6. Потребительская корзина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асс. </a:t>
            </a:r>
            <a:r>
              <a:rPr lang="ru-RU" dirty="0" err="1" smtClean="0"/>
              <a:t>Самонова</a:t>
            </a:r>
            <a:r>
              <a:rPr lang="ru-RU" dirty="0" smtClean="0"/>
              <a:t> М.Н.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14290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14290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Прожиточный минимум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это </a:t>
            </a:r>
            <a:r>
              <a:rPr lang="ru-RU" b="1" u="sng" dirty="0" smtClean="0"/>
              <a:t>стоимость минимального набора материальных благ и услуг</a:t>
            </a:r>
            <a:r>
              <a:rPr lang="ru-RU" b="1" dirty="0" smtClean="0"/>
              <a:t>, необходимых для обеспечения жизнедеятельности человека и сохранения его здоровья</a:t>
            </a:r>
          </a:p>
          <a:p>
            <a:r>
              <a:rPr lang="ru-RU" dirty="0" smtClean="0"/>
              <a:t>1. Рассчитывается с учётом потребительской корзины</a:t>
            </a:r>
          </a:p>
          <a:p>
            <a:r>
              <a:rPr lang="ru-RU" dirty="0" smtClean="0"/>
              <a:t>2. учитывает обязательные платежи и взносы</a:t>
            </a:r>
          </a:p>
          <a:p>
            <a:r>
              <a:rPr lang="ru-RU" dirty="0" smtClean="0"/>
              <a:t>3. рассчитывается в среднем на душу населения по основным социально-демографическим группам</a:t>
            </a:r>
          </a:p>
          <a:p>
            <a:r>
              <a:rPr lang="ru-RU" dirty="0" smtClean="0"/>
              <a:t>4. используется для расчёта государственных пособий семьям, воспитывающим детей, минимальных размеров пенсий , для индексации денежных доходов населения с учётом инфляции</a:t>
            </a:r>
          </a:p>
          <a:p>
            <a:r>
              <a:rPr lang="ru-RU" dirty="0" smtClean="0"/>
              <a:t>5. служит критерием для отнесения граждан к категории малообеспеченных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Бюджет прожиточного минимума с 1 февраля по 30 апреля 2014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трудоспособного населения БПМ с февраля установлен в размере Br1 </a:t>
            </a:r>
            <a:r>
              <a:rPr lang="ru-RU" dirty="0" err="1" smtClean="0"/>
              <a:t>млн</a:t>
            </a:r>
            <a:r>
              <a:rPr lang="ru-RU" dirty="0" smtClean="0"/>
              <a:t> 265 тыс. 340, </a:t>
            </a:r>
          </a:p>
          <a:p>
            <a:r>
              <a:rPr lang="ru-RU" dirty="0" smtClean="0"/>
              <a:t>для пенсионеров - Br959 тыс. 270, </a:t>
            </a:r>
          </a:p>
          <a:p>
            <a:r>
              <a:rPr lang="ru-RU" dirty="0" smtClean="0"/>
              <a:t>для детей в возрасте до 3 лет - Br954 тыс. 830,</a:t>
            </a:r>
          </a:p>
          <a:p>
            <a:r>
              <a:rPr lang="ru-RU" dirty="0" smtClean="0"/>
              <a:t> для детей в возрасте от 3 до 6 лет - Br1 </a:t>
            </a:r>
            <a:r>
              <a:rPr lang="ru-RU" dirty="0" err="1" smtClean="0"/>
              <a:t>млн</a:t>
            </a:r>
            <a:r>
              <a:rPr lang="ru-RU" dirty="0" smtClean="0"/>
              <a:t> 245 тыс. 490, </a:t>
            </a:r>
          </a:p>
          <a:p>
            <a:r>
              <a:rPr lang="ru-RU" dirty="0" smtClean="0"/>
              <a:t>для детей в возрасте от 6 до 18 лет - Br1 </a:t>
            </a:r>
            <a:r>
              <a:rPr lang="ru-RU" dirty="0" err="1" smtClean="0"/>
              <a:t>млн</a:t>
            </a:r>
            <a:r>
              <a:rPr lang="ru-RU" dirty="0" smtClean="0"/>
              <a:t> 228 тыс. 880, </a:t>
            </a:r>
          </a:p>
          <a:p>
            <a:r>
              <a:rPr lang="ru-RU" dirty="0" smtClean="0"/>
              <a:t>для детей-студентов - Br1 </a:t>
            </a:r>
            <a:r>
              <a:rPr lang="ru-RU" dirty="0" err="1" smtClean="0"/>
              <a:t>млн</a:t>
            </a:r>
            <a:r>
              <a:rPr lang="ru-RU" dirty="0" smtClean="0"/>
              <a:t> 148 тыс. 850.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Потребительская корзина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это научно обоснованный сбалансированный </a:t>
            </a:r>
            <a:r>
              <a:rPr lang="ru-RU" b="1" u="sng" dirty="0" smtClean="0"/>
              <a:t>набор товаров и услуг</a:t>
            </a:r>
            <a:r>
              <a:rPr lang="ru-RU" dirty="0" smtClean="0"/>
              <a:t>, удовлетворяющих важнейшие жизненные потребности человека в определённые отрезки времени в соответствии с условиями и особенностями, сложившимися в стране.</a:t>
            </a:r>
          </a:p>
          <a:p>
            <a:r>
              <a:rPr lang="ru-RU" dirty="0" smtClean="0"/>
              <a:t>продукты питания, одежда, бельё, обувь, предметы общесемейного пользования, лекарства, предметы санитарии и гигиены, а также жилищно-коммунальные, транспортные и бытовые услуги, услуги детских дошкольных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24000" y="285728"/>
            <a:ext cx="7620000" cy="1214446"/>
          </a:xfrm>
        </p:spPr>
        <p:txBody>
          <a:bodyPr/>
          <a:lstStyle/>
          <a:p>
            <a:r>
              <a:rPr lang="ru-RU" dirty="0" smtClean="0"/>
              <a:t>1. Понятие собственности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57224" y="1500175"/>
            <a:ext cx="7500990" cy="2000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Собственность</a:t>
            </a:r>
            <a:r>
              <a:rPr lang="ru-RU" dirty="0" smtClean="0"/>
              <a:t> составляют отношения между людьми по поводу :</a:t>
            </a:r>
          </a:p>
          <a:p>
            <a:r>
              <a:rPr lang="ru-RU" dirty="0" smtClean="0"/>
              <a:t>1. присвоения определённых вещей</a:t>
            </a:r>
          </a:p>
          <a:p>
            <a:endParaRPr lang="ru-RU" dirty="0" smtClean="0"/>
          </a:p>
          <a:p>
            <a:r>
              <a:rPr lang="ru-RU" dirty="0" smtClean="0"/>
              <a:t>2. средств производства и производимых продуктов (с экономической точки зрения)</a:t>
            </a:r>
            <a:endParaRPr lang="ru-RU" dirty="0"/>
          </a:p>
        </p:txBody>
      </p:sp>
      <p:pic>
        <p:nvPicPr>
          <p:cNvPr id="6" name="Рисунок 5" descr="1303554731_bolsh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714752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13" name="Рисунок 12"/>
          <p:cNvGraphicFramePr>
            <a:graphicFrameLocks noGrp="1"/>
          </p:cNvGraphicFramePr>
          <p:nvPr>
            <p:ph type="pic" idx="4294967295"/>
          </p:nvPr>
        </p:nvGraphicFramePr>
        <p:xfrm>
          <a:off x="357157" y="357166"/>
          <a:ext cx="8429685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0"/>
          <a:ext cx="85011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42852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Республики Беларусь </a:t>
            </a:r>
            <a:br>
              <a:rPr lang="ru-RU" dirty="0" smtClean="0"/>
            </a:br>
            <a:r>
              <a:rPr lang="ru-RU" dirty="0" smtClean="0"/>
              <a:t>Статья 13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«Собственность может быть государственной или частной»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00037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Коллективная собственность является разновидностью частной собственности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357554" y="235743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001067_86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857628"/>
            <a:ext cx="3000396" cy="215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Отношения собственности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Владение</a:t>
            </a:r>
            <a:r>
              <a:rPr lang="ru-RU" dirty="0" smtClean="0"/>
              <a:t> - это юридически закреплённый факт реального обладания объектом собственности</a:t>
            </a:r>
          </a:p>
          <a:p>
            <a:r>
              <a:rPr lang="ru-RU" b="1" dirty="0" smtClean="0"/>
              <a:t>Пользование</a:t>
            </a:r>
            <a:r>
              <a:rPr lang="ru-RU" dirty="0" smtClean="0"/>
              <a:t> - применение объекта собственности в соответствии с его назначением и по усмотрению и желанию пользователя</a:t>
            </a:r>
          </a:p>
          <a:p>
            <a:r>
              <a:rPr lang="ru-RU" b="1" dirty="0" smtClean="0"/>
              <a:t>Распоряжение</a:t>
            </a:r>
            <a:r>
              <a:rPr lang="ru-RU" dirty="0" smtClean="0"/>
              <a:t> - право и возможность собственника поступать по отношению к объекту в рамках закона любым желаемым образом</a:t>
            </a:r>
          </a:p>
          <a:p>
            <a:r>
              <a:rPr lang="ru-RU" b="1" dirty="0" smtClean="0"/>
              <a:t>Ответственность </a:t>
            </a:r>
            <a:r>
              <a:rPr lang="ru-RU" dirty="0" smtClean="0"/>
              <a:t>- обеспечение </a:t>
            </a:r>
            <a:r>
              <a:rPr lang="ru-RU" dirty="0" smtClean="0"/>
              <a:t>соответствующего </a:t>
            </a:r>
            <a:r>
              <a:rPr lang="ru-RU" dirty="0" smtClean="0"/>
              <a:t>закону использования объекта собственности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асс. Самонова М.Н.</a:t>
            </a:r>
            <a:endParaRPr lang="ru-RU"/>
          </a:p>
        </p:txBody>
      </p:sp>
      <p:pic>
        <p:nvPicPr>
          <p:cNvPr id="3" name="Рисунок 2" descr="economy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714644" cy="242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285728"/>
            <a:ext cx="5214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 распада СССР – изменения в отношениях собственности: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3000372"/>
            <a:ext cx="714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Приватизация </a:t>
            </a:r>
            <a:r>
              <a:rPr lang="ru-RU" sz="2800" dirty="0" smtClean="0"/>
              <a:t>- передача </a:t>
            </a:r>
            <a:r>
              <a:rPr lang="ru-RU" sz="2800" dirty="0"/>
              <a:t>государственной или муниципальной собственности за плату или безвозмездно в частную собственность.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4500570"/>
            <a:ext cx="82868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</a:t>
            </a:r>
            <a:r>
              <a:rPr lang="ru-RU" sz="2800" b="1" i="1" dirty="0" smtClean="0"/>
              <a:t>разгосударствление </a:t>
            </a:r>
            <a:r>
              <a:rPr lang="ru-RU" sz="2800" b="1" dirty="0"/>
              <a:t>экономики </a:t>
            </a:r>
            <a:r>
              <a:rPr lang="ru-RU" sz="2800" b="1" dirty="0" smtClean="0"/>
              <a:t> - </a:t>
            </a:r>
            <a:r>
              <a:rPr lang="ru-RU" sz="2800" dirty="0" smtClean="0"/>
              <a:t>уменьшение роли </a:t>
            </a:r>
            <a:r>
              <a:rPr lang="ru-RU" sz="2800" dirty="0"/>
              <a:t>государства в </a:t>
            </a:r>
            <a:r>
              <a:rPr lang="ru-RU" sz="2800" dirty="0" smtClean="0"/>
              <a:t>управлении </a:t>
            </a:r>
            <a:r>
              <a:rPr lang="ru-RU" sz="2800" dirty="0"/>
              <a:t>экономическими объектами при одновременной приватизации части государственной собственности.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65A29-7096-4FAE-895B-D6B7B69D4B71}"/>
</file>

<file path=customXml/itemProps2.xml><?xml version="1.0" encoding="utf-8"?>
<ds:datastoreItem xmlns:ds="http://schemas.openxmlformats.org/officeDocument/2006/customXml" ds:itemID="{6AFCF991-E720-4849-BFA5-ED86C840E24A}"/>
</file>

<file path=customXml/itemProps3.xml><?xml version="1.0" encoding="utf-8"?>
<ds:datastoreItem xmlns:ds="http://schemas.openxmlformats.org/officeDocument/2006/customXml" ds:itemID="{E25AEEFE-20FD-4AF8-AFE0-0CF27626342D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</TotalTime>
  <Words>672</Words>
  <Application>Microsoft Office PowerPoint</Application>
  <PresentationFormat>Экран (4:3)</PresentationFormat>
  <Paragraphs>98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СОБСТВЕННОСТЬ И ДОХОДЫ</vt:lpstr>
      <vt:lpstr>1. Понятие собственности</vt:lpstr>
      <vt:lpstr>Слайд 3</vt:lpstr>
      <vt:lpstr>Слайд 4</vt:lpstr>
      <vt:lpstr>Слайд 5</vt:lpstr>
      <vt:lpstr>Слайд 6</vt:lpstr>
      <vt:lpstr>Конституция Республики Беларусь  Статья 13</vt:lpstr>
      <vt:lpstr>3. Отношения собственности</vt:lpstr>
      <vt:lpstr>Слайд 9</vt:lpstr>
      <vt:lpstr>Слайд 10</vt:lpstr>
      <vt:lpstr>Слайд 11</vt:lpstr>
      <vt:lpstr>5. Прожиточный минимум</vt:lpstr>
      <vt:lpstr>Бюджет прожиточного минимума с 1 февраля по 30 апреля 2014 г.</vt:lpstr>
      <vt:lpstr>6. Потребительская корзина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СОБСТВ</dc:title>
  <dc:creator>Mary</dc:creator>
  <cp:lastModifiedBy>Mary</cp:lastModifiedBy>
  <cp:revision>25</cp:revision>
  <dcterms:created xsi:type="dcterms:W3CDTF">2014-03-05T17:28:00Z</dcterms:created>
  <dcterms:modified xsi:type="dcterms:W3CDTF">2014-03-06T03:07:12Z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