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«</a:t>
            </a:r>
            <a:r>
              <a:rPr lang="ru-RU" sz="4800" b="1" cap="all" dirty="0" smtClean="0"/>
              <a:t>География материков</a:t>
            </a:r>
            <a:r>
              <a:rPr lang="ru-RU" sz="4800" dirty="0" smtClean="0"/>
              <a:t>»: </a:t>
            </a:r>
            <a:r>
              <a:rPr lang="ru-RU" sz="4800" b="1" dirty="0" smtClean="0"/>
              <a:t>Северная </a:t>
            </a:r>
            <a:r>
              <a:rPr lang="ru-RU" sz="4800" b="1" dirty="0" smtClean="0"/>
              <a:t>Америка</a:t>
            </a:r>
            <a:r>
              <a:rPr lang="en-US" sz="4800" b="1" dirty="0" smtClean="0"/>
              <a:t> (</a:t>
            </a:r>
            <a:r>
              <a:rPr lang="ru-RU" sz="4800" b="1" dirty="0" smtClean="0"/>
              <a:t>часть 2)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04856" cy="4248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B0F0"/>
                </a:solidFill>
              </a:rPr>
              <a:t>Для слушателей факультета </a:t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>довузовской подготовки и профориентации, подготовительных курсов, абитуриентов</a:t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Н.В. Годунова</a:t>
            </a:r>
            <a:r>
              <a:rPr lang="ru-RU" dirty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ассистент (</a:t>
            </a:r>
            <a:r>
              <a:rPr lang="ru-RU" sz="1700" dirty="0" smtClean="0">
                <a:solidFill>
                  <a:srgbClr val="002060"/>
                </a:solidFill>
              </a:rPr>
              <a:t>по совместительству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кафедры довузовской подготовки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профориентации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УО «ГГУ </a:t>
            </a:r>
            <a:r>
              <a:rPr lang="ru-RU" sz="1700" dirty="0" smtClean="0">
                <a:solidFill>
                  <a:srgbClr val="002060"/>
                </a:solidFill>
              </a:rPr>
              <a:t>имени</a:t>
            </a:r>
            <a:r>
              <a:rPr lang="ru-RU" dirty="0" smtClean="0">
                <a:solidFill>
                  <a:srgbClr val="002060"/>
                </a:solidFill>
              </a:rPr>
              <a:t> Франциска Скорины»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Гомель, 2015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Основанный в 1995 году, национальный парк «Вулкан </a:t>
            </a:r>
            <a:r>
              <a:rPr lang="ru-RU" sz="2400" dirty="0" err="1" smtClean="0">
                <a:solidFill>
                  <a:schemeClr val="bg1"/>
                </a:solidFill>
              </a:rPr>
              <a:t>Ирасу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Прекраснейшие образцы архитектуры майя, сохранились в национальном парке Тикал (статус «Всемирного наследия», Гватемала). Множество лесных животных обитает в лесах парка – это пумы, ягуары, </a:t>
            </a:r>
            <a:r>
              <a:rPr lang="ru-RU" sz="2400" dirty="0" err="1" smtClean="0"/>
              <a:t>центральноамериканские</a:t>
            </a:r>
            <a:r>
              <a:rPr lang="ru-RU" sz="2400" dirty="0" smtClean="0"/>
              <a:t> тапиры.</a:t>
            </a: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6306"/>
          <a:stretch>
            <a:fillRect/>
          </a:stretch>
        </p:blipFill>
        <p:spPr bwMode="auto">
          <a:xfrm>
            <a:off x="714348" y="1714488"/>
            <a:ext cx="7786742" cy="479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Национальный коста-риканский парк </a:t>
            </a:r>
            <a:r>
              <a:rPr lang="ru-RU" sz="2800" dirty="0" err="1" smtClean="0"/>
              <a:t>Тортугуэро</a:t>
            </a:r>
            <a:r>
              <a:rPr lang="ru-RU" sz="2800" dirty="0" smtClean="0"/>
              <a:t> расположен в тропических лесах на побережье Мексиканского залива. Важен этот парк как место размножения исчезающей зеленой морской черепахи.</a:t>
            </a:r>
            <a:endParaRPr lang="ru-RU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33528"/>
            <a:ext cx="7699026" cy="512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r="1865" b="9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1140000">
            <a:off x="-1096535" y="591902"/>
            <a:ext cx="8229600" cy="1224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Спасибоза</a:t>
            </a:r>
            <a:r>
              <a:rPr lang="ru-RU" dirty="0" smtClean="0">
                <a:solidFill>
                  <a:schemeClr val="bg1"/>
                </a:solidFill>
              </a:rPr>
              <a:t>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Животный мир разнообразен. Водятся: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Широконосные</a:t>
            </a:r>
            <a:r>
              <a:rPr lang="ru-RU" dirty="0" smtClean="0">
                <a:solidFill>
                  <a:schemeClr val="bg1"/>
                </a:solidFill>
              </a:rPr>
              <a:t> обезьяны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476992" cy="429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Тапиры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Пекари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8001056" cy="544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Ягуары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Рыси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Еноты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41052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Национальный парк </a:t>
            </a:r>
            <a:r>
              <a:rPr lang="ru-RU" b="1" dirty="0" err="1" smtClean="0">
                <a:solidFill>
                  <a:schemeClr val="bg1"/>
                </a:solidFill>
              </a:rPr>
              <a:t>Альтос</a:t>
            </a:r>
            <a:r>
              <a:rPr lang="ru-RU" b="1" dirty="0" smtClean="0">
                <a:solidFill>
                  <a:schemeClr val="bg1"/>
                </a:solidFill>
              </a:rPr>
              <a:t> де </a:t>
            </a:r>
            <a:r>
              <a:rPr lang="ru-RU" b="1" dirty="0" err="1" smtClean="0">
                <a:solidFill>
                  <a:schemeClr val="bg1"/>
                </a:solidFill>
              </a:rPr>
              <a:t>Кампанья</a:t>
            </a:r>
            <a:r>
              <a:rPr lang="ru-RU" b="1" dirty="0" smtClean="0">
                <a:solidFill>
                  <a:schemeClr val="bg1"/>
                </a:solidFill>
              </a:rPr>
              <a:t> в Панаме.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8592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Альтос-де-Кампанья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есть тропический лес, горный лес и джунгли. Здесь произрастает около 192 видов деревьев и 342 вида кустарников. Помимо этого, в парке красивые орхидеи, которых здесь также несколько видов, эпифиты и другие редкие растения. Что касается фауны Национального парка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Альтос-де-Кампанья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 она весьма богата и разнообразна. Так, здесь обитает около 39 видов млекопитающих, около 300 видов птиц, а также множество представителей класса земноводных и пресмыкающихся.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нтересно взглянуть на опоссумов, редкий вид мышей, который больше нигде в мире не водится. А также здесь обитают еноты, питающиеся крабами.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Одним из наиболее живописных мест Центральной Америки считается национальный парк </a:t>
            </a:r>
            <a:r>
              <a:rPr lang="ru-RU" sz="2800" b="1" dirty="0" err="1" smtClean="0"/>
              <a:t>Атитлан</a:t>
            </a:r>
            <a:r>
              <a:rPr lang="ru-RU" sz="2800" b="1" dirty="0" smtClean="0"/>
              <a:t> в Гватемале. Он – один из первых на континенте (основан в 1955 году). Озеро </a:t>
            </a:r>
            <a:r>
              <a:rPr lang="ru-RU" sz="2800" b="1" dirty="0" err="1" smtClean="0"/>
              <a:t>Атитлан</a:t>
            </a:r>
            <a:r>
              <a:rPr lang="ru-RU" sz="2800" b="1" dirty="0" smtClean="0"/>
              <a:t> находится здесь, в огромном вулканическом кратере, а территория парка изобилует пернатой дичью и вулканами.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8182A4C-F402-4F92-8BBE-C00E9CA3A2E1}"/>
</file>

<file path=customXml/itemProps2.xml><?xml version="1.0" encoding="utf-8"?>
<ds:datastoreItem xmlns:ds="http://schemas.openxmlformats.org/officeDocument/2006/customXml" ds:itemID="{A9ED258F-3E64-40CD-BB2B-617453EE6CA5}"/>
</file>

<file path=customXml/itemProps3.xml><?xml version="1.0" encoding="utf-8"?>
<ds:datastoreItem xmlns:ds="http://schemas.openxmlformats.org/officeDocument/2006/customXml" ds:itemID="{AF5FE075-5852-48EE-9EA0-E7ADAEE5D3BB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«География материков»: Северная Америка (часть 2)</vt:lpstr>
      <vt:lpstr>Животный мир разнообразен. Водятся:  Широконосные обезьяны</vt:lpstr>
      <vt:lpstr>Тапиры</vt:lpstr>
      <vt:lpstr>Пекари</vt:lpstr>
      <vt:lpstr>   Ягуары</vt:lpstr>
      <vt:lpstr>Рыси</vt:lpstr>
      <vt:lpstr>Еноты</vt:lpstr>
      <vt:lpstr> Национальный парк Альтос де Кампанья в Панаме.</vt:lpstr>
      <vt:lpstr>Одним из наиболее живописных мест Центральной Америки считается национальный парк Атитлан в Гватемале. Он – один из первых на континенте (основан в 1955 году). Озеро Атитлан находится здесь, в огромном вулканическом кратере, а территория парка изобилует пернатой дичью и вулканами.</vt:lpstr>
      <vt:lpstr>Основанный в 1995 году, национальный парк «Вулкан Ирасу»..</vt:lpstr>
      <vt:lpstr>Прекраснейшие образцы архитектуры майя, сохранились в национальном парке Тикал (статус «Всемирного наследия», Гватемала). Множество лесных животных обитает в лесах парка – это пумы, ягуары, центральноамериканские тапиры.</vt:lpstr>
      <vt:lpstr>Национальный коста-риканский парк Тортугуэро расположен в тропических лесах на побережье Мексиканского залива. Важен этот парк как место размножения исчезающей зеленой морской черепахи.</vt:lpstr>
      <vt:lpstr>Спасибоза внимание!</vt:lpstr>
    </vt:vector>
  </TitlesOfParts>
  <Company>REST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Центральной Америки</dc:title>
  <dc:creator>VIKA</dc:creator>
  <cp:lastModifiedBy>Mary</cp:lastModifiedBy>
  <cp:revision>12</cp:revision>
  <dcterms:created xsi:type="dcterms:W3CDTF">2013-12-17T17:13:55Z</dcterms:created>
  <dcterms:modified xsi:type="dcterms:W3CDTF">2015-04-29T15:27:34Z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