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292F-E527-4E9E-BA34-08F03E7F1DE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6673-E42A-4ACA-A196-222AAFB6F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«</a:t>
            </a:r>
            <a:r>
              <a:rPr lang="ru-RU" sz="4800" b="1" cap="all" dirty="0" smtClean="0"/>
              <a:t>География материков</a:t>
            </a:r>
            <a:r>
              <a:rPr lang="ru-RU" sz="4800" dirty="0" smtClean="0"/>
              <a:t>»: </a:t>
            </a:r>
            <a:r>
              <a:rPr lang="ru-RU" sz="4800" b="1" dirty="0" smtClean="0"/>
              <a:t>Северная </a:t>
            </a:r>
            <a:r>
              <a:rPr lang="ru-RU" sz="4800" b="1" dirty="0" smtClean="0"/>
              <a:t>Америка</a:t>
            </a:r>
            <a:r>
              <a:rPr lang="en-US" sz="4800" b="1" dirty="0" smtClean="0"/>
              <a:t> (</a:t>
            </a:r>
            <a:r>
              <a:rPr lang="ru-RU" sz="4800" b="1" dirty="0" smtClean="0"/>
              <a:t>часть 1)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</a:rPr>
              <a:t>Для слушателей факультета 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довузовской подготовки и профориентации, подготовительных курсов, абитуриентов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Н.В. Годунова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ассистент (</a:t>
            </a:r>
            <a:r>
              <a:rPr lang="ru-RU" sz="1700" dirty="0" smtClean="0">
                <a:solidFill>
                  <a:srgbClr val="002060"/>
                </a:solidFill>
              </a:rPr>
              <a:t>по совместительству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кафедры довузовской подготовки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профориентации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УО «ГГУ </a:t>
            </a:r>
            <a:r>
              <a:rPr lang="ru-RU" sz="1700" dirty="0" smtClean="0">
                <a:solidFill>
                  <a:srgbClr val="002060"/>
                </a:solidFill>
              </a:rPr>
              <a:t>имени</a:t>
            </a:r>
            <a:r>
              <a:rPr lang="ru-RU" dirty="0" smtClean="0">
                <a:solidFill>
                  <a:srgbClr val="002060"/>
                </a:solidFill>
              </a:rPr>
              <a:t> Франциска Скорины»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Гомель,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горах четко выражена высотная поясность. До высоты 1700 м расположен пояс </a:t>
            </a:r>
            <a:r>
              <a:rPr lang="ru-RU" sz="2800" dirty="0" err="1" smtClean="0"/>
              <a:t>тьерра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темплада</a:t>
            </a:r>
            <a:r>
              <a:rPr lang="ru-RU" sz="2800" dirty="0" smtClean="0"/>
              <a:t>, где теплолюбивые виды исчезают и преобладают древовидные папоротники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715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 высоты 1700 м — смешанные леса из вечнозелёных лиственных (дубы, магнолии и др.) и хвойных (сосен, пихты гватемальской, кипариса </a:t>
            </a:r>
            <a:r>
              <a:rPr lang="ru-RU" sz="2800" dirty="0" err="1" smtClean="0"/>
              <a:t>лузитанского</a:t>
            </a:r>
            <a:r>
              <a:rPr lang="ru-RU" sz="2800" dirty="0" smtClean="0"/>
              <a:t>, тиса и др.);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834182" cy="51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7999">
              <a:schemeClr val="accent5">
                <a:lumMod val="20000"/>
                <a:lumOff val="80000"/>
              </a:schemeClr>
            </a:gs>
            <a:gs pos="36000">
              <a:schemeClr val="bg2">
                <a:lumMod val="75000"/>
              </a:schemeClr>
            </a:gs>
            <a:gs pos="61000">
              <a:schemeClr val="accent3">
                <a:lumMod val="75000"/>
              </a:schemeClr>
            </a:gs>
            <a:gs pos="82001">
              <a:schemeClr val="accent3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На тихоокеанских склонах — преимущественно листопадные (на время засухи) тропические леса (</a:t>
            </a:r>
            <a:r>
              <a:rPr lang="ru-RU" sz="2400" dirty="0" err="1" smtClean="0"/>
              <a:t>сейба</a:t>
            </a:r>
            <a:r>
              <a:rPr lang="ru-RU" sz="2400" dirty="0" smtClean="0"/>
              <a:t>, </a:t>
            </a:r>
            <a:r>
              <a:rPr lang="ru-RU" sz="2400" dirty="0" err="1" smtClean="0"/>
              <a:t>кокколоба</a:t>
            </a:r>
            <a:r>
              <a:rPr lang="ru-RU" sz="2400" dirty="0" smtClean="0"/>
              <a:t> и др.) на горных красных ферраллитных почвах, сменяющиеся ниже, в наиболее сухих районах и во внутренних котловинах, колючими редколесьями, кустарниками, зарослями кактусов и вторичными саваннами на коричнево-красных почвах; плантации кофе (на высоте 600—900 м), табака, сахарного тростника и хлопчатника. 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6182" y="2786058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Центральная Америка— регион, расположенный между Северной и Южной Америками, относящийся </a:t>
            </a:r>
            <a:r>
              <a:rPr lang="ru-RU" dirty="0" err="1" smtClean="0"/>
              <a:t>геологически</a:t>
            </a:r>
            <a:r>
              <a:rPr lang="ru-RU" dirty="0" smtClean="0"/>
              <a:t> и географически к североамериканскому континенту.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8282" t="15833" r="2968" b="25000"/>
          <a:stretch>
            <a:fillRect/>
          </a:stretch>
        </p:blipFill>
        <p:spPr bwMode="auto">
          <a:xfrm>
            <a:off x="0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Поросшие лесом низменности, равнины и болота расположены вдоль побережья Центральной Америки. Регион пересекают реки и горные хребты. Большую часть Центральной Америки занимают средневысотные горы, входящие в горную систему Кордильер (Южная </a:t>
            </a:r>
            <a:r>
              <a:rPr lang="ru-RU" sz="2000" dirty="0" err="1" smtClean="0"/>
              <a:t>Сьерра-Мадре</a:t>
            </a:r>
            <a:r>
              <a:rPr lang="ru-RU" sz="2000" dirty="0" smtClean="0"/>
              <a:t>, </a:t>
            </a:r>
            <a:r>
              <a:rPr lang="ru-RU" sz="2000" dirty="0" err="1" smtClean="0"/>
              <a:t>Сьерра-Мадре-де-Чьяпас</a:t>
            </a:r>
            <a:r>
              <a:rPr lang="ru-RU" sz="2000" dirty="0" smtClean="0"/>
              <a:t> и др.). Преобладают сильно раздробленные горные массивы, прорезанные глубокими ущельями рек, иногда с участками сглаженных плоскогорий, чередующиеся с тектоническими впадинами. От границы Мексики, где поднимается наиболее высокая вершина Центральной Америки — вулкан </a:t>
            </a:r>
            <a:r>
              <a:rPr lang="ru-RU" sz="2000" dirty="0" err="1" smtClean="0"/>
              <a:t>Тахумулько</a:t>
            </a:r>
            <a:r>
              <a:rPr lang="ru-RU" sz="2000" dirty="0" smtClean="0"/>
              <a:t> (высота 4217 м).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250" b="30000"/>
          <a:stretch>
            <a:fillRect/>
          </a:stretch>
        </p:blipFill>
        <p:spPr bwMode="auto">
          <a:xfrm>
            <a:off x="857224" y="2643182"/>
            <a:ext cx="7524776" cy="40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Вследствие обильных осадков и горного характера рельефа годовой сток в Центральной Америке обычно превышает 600 мм, достигая на </a:t>
            </a:r>
            <a:r>
              <a:rPr lang="ru-RU" b="1" dirty="0" err="1" smtClean="0"/>
              <a:t>Карибских</a:t>
            </a:r>
            <a:r>
              <a:rPr lang="ru-RU" b="1" dirty="0" smtClean="0"/>
              <a:t> склонах Коста-Рики и Панамы 1500 мм и более, лишь на южных склонах Южная </a:t>
            </a:r>
            <a:r>
              <a:rPr lang="ru-RU" b="1" dirty="0" err="1" smtClean="0"/>
              <a:t>Сьерра-Мадре</a:t>
            </a:r>
            <a:r>
              <a:rPr lang="ru-RU" b="1" dirty="0" smtClean="0"/>
              <a:t> и на северо-западе полуострова Юкатан слой стока менее 100 мм. Речная сеть густая, за исключением полуострова Юкатан, почти лишённого поверхностных водотоков. Преобладают короткие, бурные, порожистые реки; крупнейшие — </a:t>
            </a:r>
            <a:r>
              <a:rPr lang="ru-RU" b="1" dirty="0" err="1" smtClean="0"/>
              <a:t>Мотагуа</a:t>
            </a:r>
            <a:r>
              <a:rPr lang="ru-RU" b="1" dirty="0" smtClean="0"/>
              <a:t>, </a:t>
            </a:r>
            <a:r>
              <a:rPr lang="ru-RU" b="1" dirty="0" err="1" smtClean="0"/>
              <a:t>Патука</a:t>
            </a:r>
            <a:r>
              <a:rPr lang="ru-RU" b="1" dirty="0" smtClean="0"/>
              <a:t> и Коко. Реки бассейна Атлантического океана полноводны в течение всего года; реки, текущие в Тихий океан, отличаются резкими колебаниями расхода и сильными летними паводками. В тектонических котловинах лежит много озёр, в том числе крупнейшие — Никарагуа, Манагуа, </a:t>
            </a:r>
            <a:r>
              <a:rPr lang="ru-RU" b="1" dirty="0" err="1" smtClean="0"/>
              <a:t>Исабаль</a:t>
            </a:r>
            <a:r>
              <a:rPr lang="ru-RU" b="1" dirty="0" smtClean="0"/>
              <a:t>, </a:t>
            </a:r>
            <a:r>
              <a:rPr lang="ru-RU" b="1" dirty="0" err="1" smtClean="0"/>
              <a:t>Атитлан</a:t>
            </a:r>
            <a:r>
              <a:rPr lang="ru-RU" b="1" dirty="0" smtClean="0"/>
              <a:t> 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8333" r="2499"/>
          <a:stretch>
            <a:fillRect/>
          </a:stretch>
        </p:blipFill>
        <p:spPr bwMode="auto">
          <a:xfrm>
            <a:off x="928662" y="2928934"/>
            <a:ext cx="742955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572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Побережье Тихого океана с узкой прерывистой полосой береговой низменности в северной части прямолинейно, в южной — сильно расчленено заливами 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Фонсека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Никоя,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Чирики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Монтихо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Панамский и др.), образует ряд полуостровов (Никоя, Оса,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Асуэрои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др.) и сопровождается материковыми островами 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Койба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Себако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Рей и др.). Берега Мексиканского залива (залив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Кампече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 и Карибского моря преимущественно низкие, лагунные (лагуны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Каратаска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Чирики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др.), лишь в юго-восточной части основания полуострова Юкатан глубоко вдаётся Гондурасский залив; берега окаймлены мелкими, главным образом коралловыми островками.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327" r="41875"/>
          <a:stretch>
            <a:fillRect/>
          </a:stretch>
        </p:blipFill>
        <p:spPr bwMode="auto">
          <a:xfrm>
            <a:off x="4572000" y="357166"/>
            <a:ext cx="4357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Центральная Америка обладает богатейшими лесами, где растут деревья ценных твёрдых пород, таких как красное дерево. Но в некоторых местах, например в Коста-Рике, леса вырубаются необычайно интенсивно. Для сохранения уцелевших лесных массивов учреждены национальные парки. Ягуары, обезьяны, змеи, кайманы, игуаны, многие виды птиц, а также различные виды бабочек и других насекомых из-за уничтожения лесов находятся под угрозой исчезновения.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664" r="2499"/>
          <a:stretch>
            <a:fillRect/>
          </a:stretch>
        </p:blipFill>
        <p:spPr bwMode="auto">
          <a:xfrm>
            <a:off x="1000100" y="2071678"/>
            <a:ext cx="7429552" cy="44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 низменностях и северо-восточных наветренных склонах до высоты 800 м (пояс </a:t>
            </a:r>
            <a:r>
              <a:rPr lang="ru-RU" dirty="0" err="1" smtClean="0"/>
              <a:t>тьерра</a:t>
            </a:r>
            <a:r>
              <a:rPr lang="ru-RU" dirty="0" smtClean="0"/>
              <a:t> </a:t>
            </a:r>
            <a:r>
              <a:rPr lang="ru-RU" dirty="0" err="1" smtClean="0"/>
              <a:t>кальенте</a:t>
            </a:r>
            <a:r>
              <a:rPr lang="ru-RU" dirty="0" smtClean="0"/>
              <a:t>) господствуют </a:t>
            </a:r>
            <a:r>
              <a:rPr lang="ru-RU" dirty="0" err="1" smtClean="0"/>
              <a:t>влажнотропические</a:t>
            </a:r>
            <a:r>
              <a:rPr lang="ru-RU" dirty="0" smtClean="0"/>
              <a:t> вечнозелёные леса на красно-жёлтых латеритных, преимущественно ферраллитных почвах; в них много пальм, деревьев с ценной цветной древесиной, лиан, эпифитов. Значительные участки, особенно на низменности </a:t>
            </a:r>
            <a:r>
              <a:rPr lang="ru-RU" dirty="0" err="1" smtClean="0"/>
              <a:t>Табаско</a:t>
            </a:r>
            <a:r>
              <a:rPr lang="ru-RU" dirty="0" smtClean="0"/>
              <a:t>, заболочены; берега обрамлены мангровыми зарослями.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Вблизи побережий — плантации бананов, какао, ананасов и других тропических культур.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52290"/>
          <a:stretch>
            <a:fillRect/>
          </a:stretch>
        </p:blipFill>
        <p:spPr bwMode="auto">
          <a:xfrm>
            <a:off x="0" y="1000108"/>
            <a:ext cx="290399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00108"/>
            <a:ext cx="30003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17105" r="28947"/>
          <a:stretch>
            <a:fillRect/>
          </a:stretch>
        </p:blipFill>
        <p:spPr bwMode="auto">
          <a:xfrm>
            <a:off x="6215061" y="1000108"/>
            <a:ext cx="292893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засушливом северо-западе полуострова Юкатан, где растут ксерофильные леса и кустарники, — плантации агавы.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61634" cy="50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5EA1B-C5AA-4555-BAAC-891FC424C8BD}"/>
</file>

<file path=customXml/itemProps2.xml><?xml version="1.0" encoding="utf-8"?>
<ds:datastoreItem xmlns:ds="http://schemas.openxmlformats.org/officeDocument/2006/customXml" ds:itemID="{89858632-09D8-473A-A128-38FDDE02CC5E}"/>
</file>

<file path=customXml/itemProps3.xml><?xml version="1.0" encoding="utf-8"?>
<ds:datastoreItem xmlns:ds="http://schemas.openxmlformats.org/officeDocument/2006/customXml" ds:itemID="{D6B3DB15-1F07-48C8-ABAD-BE7F2035AEFE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618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«География материков»: Северная Америка (часть 1)</vt:lpstr>
      <vt:lpstr>Центральная Америка— регион, расположенный между Северной и Южной Америками, относящийся геологически и географически к североамериканскому континенту.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Центральной Америки</dc:title>
  <dc:creator>VIKA</dc:creator>
  <cp:lastModifiedBy>Mary</cp:lastModifiedBy>
  <cp:revision>12</cp:revision>
  <dcterms:created xsi:type="dcterms:W3CDTF">2013-12-17T17:13:55Z</dcterms:created>
  <dcterms:modified xsi:type="dcterms:W3CDTF">2015-04-29T15:26:14Z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