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E693-998B-4D8F-8FB3-C6F00D79320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0C6A-C245-48C3-9F6A-C61FAF54B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2256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Тип 	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Пресмыкающиеся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73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Гаттерея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j2nnt4827zyt9s4ezd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17" r="6417"/>
          <a:stretch>
            <a:fillRect/>
          </a:stretch>
        </p:blipFill>
        <p:spPr>
          <a:xfrm>
            <a:off x="1500166" y="2071678"/>
            <a:ext cx="6000792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357166"/>
            <a:ext cx="6715172" cy="12144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Отряд Клювоголовые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Систематика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143800" cy="38576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Хордовые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Пресмыкающиеся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Чешуйчатые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Подотряд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Черепахи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Крокодилы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Клювоголовые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Отряд Чешуйчатые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Геккон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33598738160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072744"/>
            <a:ext cx="2790239" cy="416453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Хамелеон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0b04e2a242954e412a6acb4be3e0ef8f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99345" y="2071678"/>
            <a:ext cx="4035858" cy="40544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Серый варан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778088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4040188" cy="40005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Игуан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743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14488"/>
            <a:ext cx="4041775" cy="39820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</a:t>
            </a:r>
            <a:r>
              <a:rPr lang="ru-RU" sz="4800" b="1" dirty="0"/>
              <a:t>о</a:t>
            </a:r>
            <a:r>
              <a:rPr lang="ru-RU" sz="4800" b="1" dirty="0" smtClean="0"/>
              <a:t>дотряд Змеи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357298"/>
            <a:ext cx="4040188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Гюрза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800pxbluntnoseviperqa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898" y="2174875"/>
            <a:ext cx="3450792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Песчаная эфа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redneaziatskaya-kobr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931" y="2143116"/>
            <a:ext cx="4119184" cy="39106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Радужный питон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5494168_Snakes__1_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3617908" cy="38818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Анаконда 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9616d5dc7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041775" cy="37556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Отряд черепахи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/>
          <a:lstStyle/>
          <a:p>
            <a:pPr algn="ctr"/>
            <a:r>
              <a:rPr lang="ru-RU" sz="3200" b="0" dirty="0" err="1" smtClean="0">
                <a:latin typeface="Times New Roman" pitchFamily="18" charset="0"/>
                <a:cs typeface="Times New Roman" pitchFamily="18" charset="0"/>
              </a:rPr>
              <a:t>Логгерхед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f17e83e1cc9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3757610" cy="3643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авказская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tes-g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0912" y="2357430"/>
            <a:ext cx="3810000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Отряд Крокодилы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Нильский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Fakti-par-dzivniekiem-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28868"/>
            <a:ext cx="4040188" cy="35719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Кайман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aimano_dagli_occhial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428868"/>
            <a:ext cx="4041775" cy="3500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/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Аллигатор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036048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40188" cy="40719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500042"/>
            <a:ext cx="4041775" cy="639762"/>
          </a:xfrm>
        </p:spPr>
        <p:txBody>
          <a:bodyPr/>
          <a:lstStyle/>
          <a:p>
            <a:pPr algn="ctr"/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авиал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824359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643050"/>
            <a:ext cx="4041775" cy="407196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4F7484-911E-4FF5-963E-840AE1198C7B}"/>
</file>

<file path=customXml/itemProps2.xml><?xml version="1.0" encoding="utf-8"?>
<ds:datastoreItem xmlns:ds="http://schemas.openxmlformats.org/officeDocument/2006/customXml" ds:itemID="{5E4604A1-9D32-464C-B8D9-522A0666FB13}"/>
</file>

<file path=customXml/itemProps3.xml><?xml version="1.0" encoding="utf-8"?>
<ds:datastoreItem xmlns:ds="http://schemas.openxmlformats.org/officeDocument/2006/customXml" ds:itemID="{139845C2-6493-4E75-B868-FD2FD7168429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Тип   Пресмыкающиеся </vt:lpstr>
      <vt:lpstr>Систематика </vt:lpstr>
      <vt:lpstr>  Отряд Чешуйчатые  </vt:lpstr>
      <vt:lpstr>Слайд 4</vt:lpstr>
      <vt:lpstr>Подотряд Змеи </vt:lpstr>
      <vt:lpstr>Слайд 6</vt:lpstr>
      <vt:lpstr>Отряд черепахи </vt:lpstr>
      <vt:lpstr>Отряд Крокодилы</vt:lpstr>
      <vt:lpstr>Слайд 9</vt:lpstr>
      <vt:lpstr>Гаттерея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  Пресмыкающиеся</dc:title>
  <dc:creator>Lera1</dc:creator>
  <cp:lastModifiedBy>Lera1</cp:lastModifiedBy>
  <cp:revision>6</cp:revision>
  <dcterms:created xsi:type="dcterms:W3CDTF">2014-02-28T12:00:26Z</dcterms:created>
  <dcterms:modified xsi:type="dcterms:W3CDTF">2014-02-28T12:47:19Z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