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C81B02-EC17-40CA-AF92-D41A5B15F2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C9167B-02B4-4B93-AC7E-8766E247D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1892" y="6072206"/>
            <a:ext cx="1762108" cy="1222375"/>
          </a:xfrm>
        </p:spPr>
        <p:txBody>
          <a:bodyPr>
            <a:norm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Смирнова 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карина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58200" cy="914400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3600" b="1" u="sng" dirty="0" smtClean="0"/>
              <a:t>ПТИЦЫ</a:t>
            </a:r>
            <a:endParaRPr lang="ru-RU" sz="36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зобатые бегунки (</a:t>
            </a:r>
            <a:r>
              <a:rPr lang="en-US" dirty="0" err="1" smtClean="0"/>
              <a:t>Thinocori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571480"/>
            <a:ext cx="25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кулики (</a:t>
            </a:r>
            <a:r>
              <a:rPr lang="en-US" dirty="0" err="1" smtClean="0"/>
              <a:t>Limicolae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3929066"/>
            <a:ext cx="19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чайки (</a:t>
            </a:r>
            <a:r>
              <a:rPr lang="en-US" dirty="0" err="1" smtClean="0"/>
              <a:t>Lari</a:t>
            </a:r>
            <a:r>
              <a:rPr lang="en-US" dirty="0" smtClean="0"/>
              <a:t>)</a:t>
            </a:r>
            <a:endParaRPr lang="ru-RU" dirty="0" smtClean="0"/>
          </a:p>
        </p:txBody>
      </p:sp>
      <p:pic>
        <p:nvPicPr>
          <p:cNvPr id="5" name="Рисунок 4" descr="Отряд чайки (Lar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357694"/>
            <a:ext cx="3143272" cy="2362077"/>
          </a:xfrm>
          <a:prstGeom prst="rect">
            <a:avLst/>
          </a:prstGeom>
        </p:spPr>
      </p:pic>
      <p:pic>
        <p:nvPicPr>
          <p:cNvPr id="6" name="Рисунок 5" descr="Отряд кулики (Limicola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71546"/>
            <a:ext cx="2960686" cy="2735674"/>
          </a:xfrm>
          <a:prstGeom prst="rect">
            <a:avLst/>
          </a:prstGeom>
        </p:spPr>
      </p:pic>
      <p:pic>
        <p:nvPicPr>
          <p:cNvPr id="7" name="Рисунок 6" descr="Отряд зобатые бегунки (Thinocori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71547"/>
            <a:ext cx="3857652" cy="280554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43570" y="71435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44" y="642918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54" y="40719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521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Надотряд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>
                <a:solidFill>
                  <a:srgbClr val="FF0000"/>
                </a:solidFill>
              </a:rPr>
              <a:t>Бескилевые </a:t>
            </a:r>
            <a:r>
              <a:rPr lang="ru-RU" sz="2400" dirty="0" smtClean="0">
                <a:solidFill>
                  <a:srgbClr val="FF0000"/>
                </a:solidFill>
              </a:rPr>
              <a:t>или бегающие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Отряд африканские страусы (</a:t>
            </a:r>
            <a:r>
              <a:rPr lang="en-US" sz="1600" dirty="0" err="1"/>
              <a:t>Struthiones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1000108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Отряд американские страусы (</a:t>
            </a:r>
            <a:r>
              <a:rPr lang="en-US" sz="1600" dirty="0" err="1"/>
              <a:t>Rheae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4071942"/>
            <a:ext cx="361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Отряд австралийские страусы (</a:t>
            </a:r>
            <a:r>
              <a:rPr lang="en-US" sz="1600" dirty="0" err="1"/>
              <a:t>Casuarii</a:t>
            </a:r>
            <a:r>
              <a:rPr lang="en-US" sz="1600" dirty="0"/>
              <a:t>)</a:t>
            </a:r>
            <a:endParaRPr lang="ru-RU" sz="1600" dirty="0"/>
          </a:p>
        </p:txBody>
      </p:sp>
      <p:pic>
        <p:nvPicPr>
          <p:cNvPr id="6" name="Рисунок 5" descr="африканск. ст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571900" cy="2431248"/>
          </a:xfrm>
          <a:prstGeom prst="rect">
            <a:avLst/>
          </a:prstGeom>
        </p:spPr>
      </p:pic>
      <p:pic>
        <p:nvPicPr>
          <p:cNvPr id="7" name="Рисунок 6" descr="америк. стр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643338" cy="2452260"/>
          </a:xfrm>
          <a:prstGeom prst="rect">
            <a:avLst/>
          </a:prstGeom>
        </p:spPr>
      </p:pic>
      <p:pic>
        <p:nvPicPr>
          <p:cNvPr id="8" name="Рисунок 7" descr="австр.стр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429132"/>
            <a:ext cx="3629866" cy="22860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0" y="1142984"/>
            <a:ext cx="14284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11429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4612" y="42148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536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Отряд киви, или бескрылые (</a:t>
            </a:r>
            <a:r>
              <a:rPr lang="ru-RU" sz="2400" dirty="0" err="1">
                <a:solidFill>
                  <a:srgbClr val="FF0000"/>
                </a:solidFill>
              </a:rPr>
              <a:t>Apteryges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Рисунок 2" descr="отряд ки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786058"/>
            <a:ext cx="857756" cy="571480"/>
          </a:xfrm>
          <a:prstGeom prst="rect">
            <a:avLst/>
          </a:prstGeom>
        </p:spPr>
      </p:pic>
      <p:pic>
        <p:nvPicPr>
          <p:cNvPr id="4" name="Рисунок 3" descr="кив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104" y="928669"/>
            <a:ext cx="7075920" cy="4909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51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Надотряд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.Пингвины или плавающие.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100010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Отряд пингвины </a:t>
            </a:r>
          </a:p>
        </p:txBody>
      </p:sp>
      <p:pic>
        <p:nvPicPr>
          <p:cNvPr id="4" name="Рисунок 3" descr="пингв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252600" cy="483204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43240" y="11429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473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Надотряд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>
                <a:solidFill>
                  <a:srgbClr val="FF0000"/>
                </a:solidFill>
              </a:rPr>
              <a:t>Килевые </a:t>
            </a:r>
            <a:r>
              <a:rPr lang="ru-RU" sz="2400" dirty="0" smtClean="0">
                <a:solidFill>
                  <a:srgbClr val="FF0000"/>
                </a:solidFill>
              </a:rPr>
              <a:t>или летающие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4286256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Отряд скрытохвосты (</a:t>
            </a:r>
            <a:r>
              <a:rPr lang="en-US" dirty="0" err="1"/>
              <a:t>Tinami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Рисунок 3" descr="Отряд скрытохво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14884"/>
            <a:ext cx="3128965" cy="201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1000108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Отряд куриные (</a:t>
            </a:r>
            <a:r>
              <a:rPr lang="en-US" dirty="0" err="1"/>
              <a:t>Galli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35729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Цесарка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142873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Глухарь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цеса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2714644" cy="2286016"/>
          </a:xfrm>
          <a:prstGeom prst="rect">
            <a:avLst/>
          </a:prstGeom>
        </p:spPr>
      </p:pic>
      <p:pic>
        <p:nvPicPr>
          <p:cNvPr id="9" name="Рисунок 8" descr="Отряд куриные глухар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905467"/>
            <a:ext cx="2822777" cy="223791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85786" y="15001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72264" y="15716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488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30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трехперстки (</a:t>
            </a:r>
            <a:r>
              <a:rPr lang="en-US" dirty="0" err="1" smtClean="0"/>
              <a:t>Turnices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1071546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голуби (</a:t>
            </a:r>
            <a:r>
              <a:rPr lang="en-US" dirty="0" err="1" smtClean="0"/>
              <a:t>Golumbae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Отряд трехперс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1928802"/>
            <a:ext cx="3303821" cy="3071834"/>
          </a:xfrm>
          <a:prstGeom prst="rect">
            <a:avLst/>
          </a:prstGeom>
        </p:spPr>
      </p:pic>
      <p:pic>
        <p:nvPicPr>
          <p:cNvPr id="5" name="Рисунок 4" descr="Отряд голуб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928802"/>
            <a:ext cx="3119438" cy="311943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57158" y="121442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8" y="121442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268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рябки (</a:t>
            </a:r>
            <a:r>
              <a:rPr lang="en-US" dirty="0" err="1" smtClean="0"/>
              <a:t>Pterocletes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29322" y="928670"/>
            <a:ext cx="23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пастушки (</a:t>
            </a:r>
            <a:r>
              <a:rPr lang="en-US" dirty="0" err="1" smtClean="0"/>
              <a:t>Ralli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Отряд ряб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4143404" cy="3311310"/>
          </a:xfrm>
          <a:prstGeom prst="rect">
            <a:avLst/>
          </a:prstGeom>
        </p:spPr>
      </p:pic>
      <p:pic>
        <p:nvPicPr>
          <p:cNvPr id="5" name="Рисунок 4" descr="Отряд пасту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4071966" cy="324249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034" y="10001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10715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34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лапчатоноги (</a:t>
            </a:r>
            <a:r>
              <a:rPr lang="en-US" dirty="0" err="1" smtClean="0"/>
              <a:t>Heliornithes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357166"/>
            <a:ext cx="373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солнечные цапли (</a:t>
            </a:r>
            <a:r>
              <a:rPr lang="en-US" dirty="0" err="1" smtClean="0"/>
              <a:t>Eurypygae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Отряд лапчатон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810000" cy="2628900"/>
          </a:xfrm>
          <a:prstGeom prst="rect">
            <a:avLst/>
          </a:prstGeom>
        </p:spPr>
      </p:pic>
      <p:pic>
        <p:nvPicPr>
          <p:cNvPr id="5" name="Рисунок 4" descr="Отряд солнечные цап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857232"/>
            <a:ext cx="3527244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3857628"/>
            <a:ext cx="24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</a:t>
            </a:r>
            <a:r>
              <a:rPr lang="ru-RU" dirty="0" err="1" smtClean="0"/>
              <a:t>кагу</a:t>
            </a:r>
            <a:r>
              <a:rPr lang="ru-RU" dirty="0" smtClean="0"/>
              <a:t> (</a:t>
            </a:r>
            <a:r>
              <a:rPr lang="en-US" dirty="0" err="1" smtClean="0"/>
              <a:t>Rhinocheti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7" name="Рисунок 6" descr="Отряд каг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214818"/>
            <a:ext cx="3041516" cy="242886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43438" y="5000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58" y="5000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1802" y="400050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28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</a:t>
            </a:r>
            <a:r>
              <a:rPr lang="ru-RU" dirty="0" err="1" smtClean="0"/>
              <a:t>кариама</a:t>
            </a:r>
            <a:r>
              <a:rPr lang="ru-RU" dirty="0" smtClean="0"/>
              <a:t> (</a:t>
            </a:r>
            <a:r>
              <a:rPr lang="en-US" dirty="0" err="1" smtClean="0"/>
              <a:t>Cariamae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29322" y="285728"/>
            <a:ext cx="24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журавли (</a:t>
            </a:r>
            <a:r>
              <a:rPr lang="en-US" dirty="0" err="1" smtClean="0"/>
              <a:t>Grues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3857628"/>
            <a:ext cx="228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Отряд дрофы (</a:t>
            </a:r>
            <a:r>
              <a:rPr lang="en-US" dirty="0" err="1" smtClean="0"/>
              <a:t>Otides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 descr="Отряд кариа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2792205" cy="2571768"/>
          </a:xfrm>
          <a:prstGeom prst="rect">
            <a:avLst/>
          </a:prstGeom>
        </p:spPr>
      </p:pic>
      <p:pic>
        <p:nvPicPr>
          <p:cNvPr id="6" name="Рисунок 5" descr="Отряд дрофы (Otide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357694"/>
            <a:ext cx="2428892" cy="2100263"/>
          </a:xfrm>
          <a:prstGeom prst="rect">
            <a:avLst/>
          </a:prstGeom>
        </p:spPr>
      </p:pic>
      <p:pic>
        <p:nvPicPr>
          <p:cNvPr id="7" name="Рисунок 6" descr="kanadsky-gurav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785794"/>
            <a:ext cx="3965195" cy="264552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00034" y="35716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57884" y="42860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400050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E44A57-081B-4BE5-B92A-5B5280C6AB74}"/>
</file>

<file path=customXml/itemProps2.xml><?xml version="1.0" encoding="utf-8"?>
<ds:datastoreItem xmlns:ds="http://schemas.openxmlformats.org/officeDocument/2006/customXml" ds:itemID="{B1E922E2-F206-48F3-92D3-C85E4A2A91B9}"/>
</file>

<file path=customXml/itemProps3.xml><?xml version="1.0" encoding="utf-8"?>
<ds:datastoreItem xmlns:ds="http://schemas.openxmlformats.org/officeDocument/2006/customXml" ds:itemID="{B74B17A4-FA7A-4F1D-B141-0688E17D83C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127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Смирнова  карина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Vlad</cp:lastModifiedBy>
  <cp:revision>8</cp:revision>
  <dcterms:created xsi:type="dcterms:W3CDTF">2014-03-03T17:11:01Z</dcterms:created>
  <dcterms:modified xsi:type="dcterms:W3CDTF">2014-03-03T19:38:49Z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