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743852" cy="171451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Класс Млекопитающие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143248"/>
            <a:ext cx="6129358" cy="307183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4100" b="1" dirty="0" smtClean="0">
                <a:solidFill>
                  <a:schemeClr val="bg1"/>
                </a:solidFill>
              </a:rPr>
              <a:t>Подкласс:</a:t>
            </a:r>
          </a:p>
          <a:p>
            <a:pPr algn="l">
              <a:buFont typeface="Arial" pitchFamily="34" charset="0"/>
              <a:buChar char="•"/>
            </a:pPr>
            <a:r>
              <a:rPr lang="ru-RU" b="1" u="sng" dirty="0" err="1" smtClean="0">
                <a:solidFill>
                  <a:schemeClr val="bg1"/>
                </a:solidFill>
              </a:rPr>
              <a:t>Первозвери</a:t>
            </a:r>
            <a:r>
              <a:rPr lang="ru-RU" b="1" dirty="0" smtClean="0">
                <a:solidFill>
                  <a:schemeClr val="bg1"/>
                </a:solidFill>
              </a:rPr>
              <a:t> (ехидна, утконос, </a:t>
            </a:r>
            <a:r>
              <a:rPr lang="ru-RU" b="1" dirty="0" err="1" smtClean="0">
                <a:solidFill>
                  <a:schemeClr val="bg1"/>
                </a:solidFill>
              </a:rPr>
              <a:t>проехидна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ru-RU" b="1" u="sng" dirty="0" smtClean="0">
                <a:solidFill>
                  <a:schemeClr val="bg1"/>
                </a:solidFill>
              </a:rPr>
              <a:t>Настоящие звери </a:t>
            </a:r>
            <a:r>
              <a:rPr lang="ru-RU" b="1" dirty="0" smtClean="0">
                <a:solidFill>
                  <a:schemeClr val="bg1"/>
                </a:solidFill>
              </a:rPr>
              <a:t>(отряды: </a:t>
            </a:r>
            <a:r>
              <a:rPr lang="ru-RU" b="1" i="1" dirty="0" smtClean="0">
                <a:solidFill>
                  <a:schemeClr val="bg1"/>
                </a:solidFill>
              </a:rPr>
              <a:t>сумчатые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i="1" dirty="0" smtClean="0">
                <a:solidFill>
                  <a:schemeClr val="bg1"/>
                </a:solidFill>
              </a:rPr>
              <a:t>насекомоядные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i="1" dirty="0" smtClean="0">
                <a:solidFill>
                  <a:schemeClr val="bg1"/>
                </a:solidFill>
              </a:rPr>
              <a:t>рукокрылые, грызуны, зайцеобразные, хищные, ластоногие, китообразные, парнокопытные, непарнокопытные, хоботные, приматы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Segoe Print" pitchFamily="2" charset="0"/>
              </a:rPr>
              <a:t>Отряд насекомоядные</a:t>
            </a:r>
            <a:endParaRPr lang="ru-RU" u="sng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Бурозубка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9218" name="Picture 2" descr="C:\Users\777\Desktop\280_6.1347273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00174"/>
            <a:ext cx="4077806" cy="5000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C:\Users\777\Desktop\shr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4429156" cy="2860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Крот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777\Desktop\k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6286544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C:\Users\777\Desktop\6680111d48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4422"/>
            <a:ext cx="4143372" cy="3107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Еж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777\Desktop\0d29785eacc768bb39267393fa82d8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298"/>
            <a:ext cx="4251327" cy="3401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 descr="C:\Users\777\Desktop\0b083a13018fc47350eb35b1a49f3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4897415" cy="3676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Выхухоль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777\Desktop\вы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714752"/>
            <a:ext cx="4321153" cy="2948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 descr="C:\Users\777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71546"/>
            <a:ext cx="4192565" cy="3380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 descr="C:\Users\777\Desktop\выв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14422"/>
            <a:ext cx="4278303" cy="3181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Segoe Print" pitchFamily="2" charset="0"/>
              </a:rPr>
              <a:t>Отряд рукокрылые</a:t>
            </a:r>
            <a:endParaRPr lang="ru-RU" u="sng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Вампир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13314" name="Picture 2" descr="C:\Users\777\Desktop\20998vampbatf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4810126" cy="2981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 descr="C:\Users\777\Desktop\be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643050"/>
            <a:ext cx="3448051" cy="2586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Рыжая вечерница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777\Desktop\mysh4_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690963" cy="2579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339" name="Picture 3" descr="C:\Users\777\Desktop\1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85860"/>
            <a:ext cx="3594363" cy="4789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340" name="Picture 4" descr="C:\Users\777\Desktop\Bat_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4071966" cy="2716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Ушан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777\Desktop\UshanPlecotus-aurit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285860"/>
            <a:ext cx="4419600" cy="2838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2" name="Picture 2" descr="C:\Users\777\Desktop\00024_1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4792643" cy="3591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Кожан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777\Desktop\vespertilio_murin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500562" cy="33754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 descr="C:\Users\777\Desktop\Eptesicus_serotin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29000"/>
            <a:ext cx="4071934" cy="3053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Ночница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777\Desktop\nochnica_brandt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6834186" cy="4894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Крылана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777\Desktop\p960564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00438"/>
            <a:ext cx="4707550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 descr="C:\Users\777\Desktop\Post_04_fot_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5076820" cy="2928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Segoe Print" pitchFamily="2" charset="0"/>
              </a:rPr>
              <a:t>Подкласс </a:t>
            </a:r>
            <a:r>
              <a:rPr lang="ru-RU" u="sng" dirty="0" err="1" smtClean="0">
                <a:latin typeface="Segoe Print" pitchFamily="2" charset="0"/>
              </a:rPr>
              <a:t>первозвери</a:t>
            </a:r>
            <a:endParaRPr lang="ru-RU" u="sng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Ехидна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1027" name="Picture 3" descr="C:\Users\777\Desktop\е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285860"/>
            <a:ext cx="51816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026" name="Picture 2" descr="C:\Users\777\Desktop\ех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4572000" cy="3152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Segoe Print" pitchFamily="2" charset="0"/>
              </a:rPr>
              <a:t>Грызуны</a:t>
            </a:r>
            <a:endParaRPr lang="ru-RU" u="sng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Мышь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19458" name="Picture 2" descr="C:\Users\777\Desktop\мыш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857364"/>
            <a:ext cx="6096001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Крыса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777\Desktop\36335908_18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6383345" cy="4787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Суслик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777\Desktop\52803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7072330" cy="470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Бобр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777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511024" cy="4243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Соня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777\Desktop\son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857998" cy="4864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Ондатра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777\Desktop\1277b03143fefaecead137028f1ea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000372"/>
            <a:ext cx="5715001" cy="3667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9" name="Picture 3" descr="C:\Users\777\Desktop\395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4233874" cy="3014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Нутрия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777\Desktop\nutr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14752"/>
            <a:ext cx="4357718" cy="2881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3" name="Picture 3" descr="C:\Users\777\Desktop\ref-5002_1099747568-31784.cool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571612"/>
            <a:ext cx="5057771" cy="3105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Полевка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777\Desktop\1268081164_5b77c67c7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4957233" cy="3717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7" name="Picture 3" descr="C:\Users\777\Desktop\0_2afab_11cd96d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00174"/>
            <a:ext cx="3500463" cy="4904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Хомяк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777\Desktop\f9aad86877b5a3d23fc9990f0bb6ac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572250" cy="4781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Белка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777\Desktop\100118603_f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6657975" cy="4162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Утконос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777\Desktop\ут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929066"/>
            <a:ext cx="4230716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1" name="Picture 3" descr="C:\Users\777\Desktop\у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4422"/>
            <a:ext cx="4085939" cy="26934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2" name="Picture 4" descr="C:\Users\777\Desktop\ут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5" y="1214422"/>
            <a:ext cx="4071966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Segoe Print" pitchFamily="2" charset="0"/>
              </a:rPr>
              <a:t>Отряд зайцеобразные</a:t>
            </a:r>
            <a:endParaRPr lang="ru-RU" u="sng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Заяц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29698" name="Picture 2" descr="C:\Users\777\Desktop\105465976_large_he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643050"/>
            <a:ext cx="6000792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Кролик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777\Desktop\7f20dc365b90e219db952d967508d3f8_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73152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Пищуха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C:\Users\777\Desktop\55608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4929222" cy="3283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7" name="Picture 3" descr="C:\Users\777\Desktop\baik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214422"/>
            <a:ext cx="5207724" cy="3425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Segoe Print" pitchFamily="2" charset="0"/>
              </a:rPr>
              <a:t>Отряд хищные</a:t>
            </a:r>
            <a:endParaRPr lang="ru-RU" u="sng" dirty="0">
              <a:latin typeface="Segoe Print" pitchFamily="2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Медведь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Кошка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Users\777\Desktop\animals-46_m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198" y="2174875"/>
            <a:ext cx="2634192" cy="3951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4" name="Picture 2" descr="C:\Users\777\Desktop\090c6c2a5eaefe98a9bbbc3bfe14f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214554"/>
            <a:ext cx="3000396" cy="3837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Собака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Волк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777\Desktop\88992903_3649429_umnie_glaza_1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643182"/>
            <a:ext cx="3762401" cy="2821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19" name="Picture 3" descr="C:\Users\777\Desktop\2623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14620"/>
            <a:ext cx="3862942" cy="2684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Куница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Барсук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777\Desktop\dachs-peter-trimming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714620"/>
            <a:ext cx="3806812" cy="2660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3" name="Picture 3" descr="C:\Users\777\Desktop\pine-marten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14620"/>
            <a:ext cx="4014775" cy="2676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Шакал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Рысь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777\Desktop\ZTc5Y2Y5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500306"/>
            <a:ext cx="3958850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7" name="Picture 3" descr="C:\Users\777\Desktop\057053052049048051056048124053048048124052048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4048118" cy="3238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Тигр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Лев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777\Desktop\93250_118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187908"/>
            <a:ext cx="2741171" cy="3763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1" name="Picture 3" descr="C:\Users\777\Desktop\091ce052e035c6e45aa5e37224f9be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421" y="2643182"/>
            <a:ext cx="4015579" cy="3014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428737"/>
            <a:ext cx="3997354" cy="64294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Леопард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28737"/>
            <a:ext cx="4041775" cy="64294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Лисица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777\Desktop\1268549258_11200814animalsanimals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143116"/>
            <a:ext cx="3150416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5" name="Picture 3" descr="C:\Users\777\Desktop\1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43116"/>
            <a:ext cx="3048000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Segoe Print" pitchFamily="2" charset="0"/>
              </a:rPr>
              <a:t>Отряд ластоногие</a:t>
            </a:r>
            <a:endParaRPr lang="ru-RU" u="sng" dirty="0"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Т</a:t>
            </a:r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юлень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Морж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777\Desktop\091ed182719419682fe754fa23a8b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3873509" cy="29081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9" name="Picture 3" descr="C:\Users\777\Desktop\57916037_morz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14554"/>
            <a:ext cx="2596509" cy="3944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Segoe Print" pitchFamily="2" charset="0"/>
              </a:rPr>
              <a:t>Проехидна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777\Desktop\п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57562"/>
            <a:ext cx="5715001" cy="3152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3075" name="Picture 3" descr="C:\Users\777\Desktop\zapadnaya_proehi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214422"/>
            <a:ext cx="428625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Segoe Print" pitchFamily="2" charset="0"/>
              </a:rPr>
              <a:t>Отряд китообразные</a:t>
            </a:r>
            <a:endParaRPr lang="ru-RU" u="sng" dirty="0"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Синий кит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Дельфин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777\Desktop\6b313ae6-e56e-4de5-80cd-81ab6c5e1d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00306"/>
            <a:ext cx="4176699" cy="31325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3" name="Picture 3" descr="C:\Users\777\Desktop\acca4aa7b3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7"/>
            <a:ext cx="4219041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8860" y="1285860"/>
            <a:ext cx="4257676" cy="81757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Кашалот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00298" y="2143116"/>
            <a:ext cx="4040188" cy="3951288"/>
          </a:xfrm>
        </p:spPr>
        <p:txBody>
          <a:bodyPr/>
          <a:lstStyle/>
          <a:p>
            <a:endParaRPr lang="ru-RU"/>
          </a:p>
        </p:txBody>
      </p:sp>
      <p:pic>
        <p:nvPicPr>
          <p:cNvPr id="41986" name="Picture 2" descr="C:\Users\777\Desktop\Zemudens-pasaule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212" y="2143116"/>
            <a:ext cx="5119680" cy="38358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Segoe Print" pitchFamily="2" charset="0"/>
              </a:rPr>
              <a:t>Отряд парнокопытные</a:t>
            </a:r>
            <a:endParaRPr lang="ru-RU" u="sng" dirty="0"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Олень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Косуля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777\Desktop\22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285992"/>
            <a:ext cx="3721088" cy="3721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1" name="Picture 3" descr="C:\Users\777\Desktop\1482025827281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4193114" cy="3144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Верблюд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Свинья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777\Desktop\7057-050-33CEB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3512191" cy="3526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5" name="Picture 3" descr="C:\Users\777\Desktop\kuplyu_bekonni_svini_118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4143372" cy="3528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Segoe Print" pitchFamily="2" charset="0"/>
              </a:rPr>
              <a:t>Отряд непарнокопытные</a:t>
            </a:r>
            <a:endParaRPr lang="ru-RU" u="sng" dirty="0"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Носорог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Осел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777\Desktop\aa35324e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428868"/>
            <a:ext cx="3511743" cy="3476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59" name="Picture 3" descr="C:\Users\777\Desktop\93675409_nosorog_kartinki_foto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71744"/>
            <a:ext cx="4122728" cy="3092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Зебра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Лошадь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777\Desktop\000_1992934069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786058"/>
            <a:ext cx="4191174" cy="3146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3" name="Picture 3" descr="C:\Users\777\Desktop\V7Q1LPE74VVHPE1UXSA4LKR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14554"/>
            <a:ext cx="3114674" cy="4371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Segoe Print" pitchFamily="2" charset="0"/>
              </a:rPr>
              <a:t>Отряд хоботные</a:t>
            </a:r>
            <a:endParaRPr lang="ru-RU" u="sng" dirty="0"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Африканский слон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Индийский слон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777\Desktop\2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00306"/>
            <a:ext cx="4052882" cy="3332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07" name="Picture 3" descr="C:\Users\777\Desktop\3959f067af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6"/>
            <a:ext cx="4078150" cy="4237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Segoe Print" pitchFamily="2" charset="0"/>
              </a:rPr>
              <a:t>Отряд приматы</a:t>
            </a:r>
            <a:endParaRPr lang="ru-RU" u="sng" dirty="0">
              <a:latin typeface="Segoe Print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Мартышка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Гиббон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777\Desktop\b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143116"/>
            <a:ext cx="2766615" cy="4144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131" name="Picture 3" descr="C:\Users\777\Desktop\0a1d104a5c0e27cc12c916e4c182f1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14620"/>
            <a:ext cx="3714776" cy="2789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Лемур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Долгопят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777\Desktop\6b8212bcb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14554"/>
            <a:ext cx="2895601" cy="4214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5" name="Picture 3" descr="C:\Users\777\Desktop\post-11-1330599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73974"/>
            <a:ext cx="3170225" cy="3703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Павиан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Орангутанг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 descr="C:\Users\777\Desktop\081612afa85d670f814b07d0f6f8f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3995729" cy="2999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79" name="Picture 3" descr="C:\Users\777\Desktop\70487916_6mirobezyanvsafariv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143248"/>
            <a:ext cx="3945628" cy="2963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Segoe Print" pitchFamily="2" charset="0"/>
              </a:rPr>
              <a:t>Отряд Сумчатые</a:t>
            </a:r>
            <a:endParaRPr lang="ru-RU" u="sng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Кенгуру</a:t>
            </a:r>
            <a:endParaRPr lang="ru-RU" sz="3600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4098" name="Picture 2" descr="C:\Users\777\Desktop\кен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28736"/>
            <a:ext cx="3356000" cy="5030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4099" name="Picture 3" descr="C:\Users\777\Desktop\Animals_Beasts_Kangaroo_019483_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00306"/>
            <a:ext cx="4224340" cy="3169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Горилла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Шимпанзе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Users\777\Desktop\redli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285992"/>
            <a:ext cx="3270246" cy="3270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3" name="Picture 3" descr="C:\Users\777\Desktop\30cimp683 (Custo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428868"/>
            <a:ext cx="3949999" cy="2965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Коала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777\Desktop\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833993" cy="37258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123" name="Picture 3" descr="C:\Users\777\Desktop\ко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857364"/>
            <a:ext cx="3932246" cy="38607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Сумчатая мышь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777\Desktop\сумчмыш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4783823" cy="3563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6147" name="Picture 3" descr="C:\Users\777\Desktop\ecc916cdcc0162de3cceb17c45df1306_resized_width_8e0e05577e7eb7665e5a892d131f1a37_500_q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928934"/>
            <a:ext cx="4762500" cy="3571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Опоссум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777\Desktop\13617787094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377" y="1260857"/>
            <a:ext cx="4104937" cy="2668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7171" name="Picture 3" descr="C:\Users\777\Desktop\april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809" y="3929066"/>
            <a:ext cx="4109505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7173" name="Picture 5" descr="C:\Users\777\Desktop\post-1153473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85860"/>
            <a:ext cx="3149602" cy="5198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Print" pitchFamily="2" charset="0"/>
              </a:rPr>
              <a:t>Сумчатый крот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777\Desktop\сум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429000"/>
            <a:ext cx="5500726" cy="3241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8194" name="Picture 2" descr="C:\Users\777\Desktop\су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5257799" cy="2754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14141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70FF1F5-C281-4B3F-A43A-C912877C5928}"/>
</file>

<file path=customXml/itemProps2.xml><?xml version="1.0" encoding="utf-8"?>
<ds:datastoreItem xmlns:ds="http://schemas.openxmlformats.org/officeDocument/2006/customXml" ds:itemID="{5A94FA36-4CE1-48D9-98DA-9A1325C34C1F}"/>
</file>

<file path=customXml/itemProps3.xml><?xml version="1.0" encoding="utf-8"?>
<ds:datastoreItem xmlns:ds="http://schemas.openxmlformats.org/officeDocument/2006/customXml" ds:itemID="{1B8667AB-0689-4CF7-9620-DB78C6D6F2F8}"/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138</Words>
  <Application>Microsoft Office PowerPoint</Application>
  <PresentationFormat>Экран (4:3)</PresentationFormat>
  <Paragraphs>83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Класс Млекопитающие</vt:lpstr>
      <vt:lpstr>Подкласс первозвери</vt:lpstr>
      <vt:lpstr>Утконос</vt:lpstr>
      <vt:lpstr>Проехидна</vt:lpstr>
      <vt:lpstr>Отряд Сумчатые</vt:lpstr>
      <vt:lpstr>Коала</vt:lpstr>
      <vt:lpstr>Сумчатая мышь</vt:lpstr>
      <vt:lpstr>Опоссум</vt:lpstr>
      <vt:lpstr>Сумчатый крот</vt:lpstr>
      <vt:lpstr>Отряд насекомоядные</vt:lpstr>
      <vt:lpstr>Крот</vt:lpstr>
      <vt:lpstr>Еж</vt:lpstr>
      <vt:lpstr>Выхухоль</vt:lpstr>
      <vt:lpstr>Отряд рукокрылые</vt:lpstr>
      <vt:lpstr>Рыжая вечерница</vt:lpstr>
      <vt:lpstr>Ушан</vt:lpstr>
      <vt:lpstr>Кожан</vt:lpstr>
      <vt:lpstr>Ночница</vt:lpstr>
      <vt:lpstr>Крылана</vt:lpstr>
      <vt:lpstr>Грызуны</vt:lpstr>
      <vt:lpstr>Крыса</vt:lpstr>
      <vt:lpstr>Суслик</vt:lpstr>
      <vt:lpstr>Бобр</vt:lpstr>
      <vt:lpstr>Соня</vt:lpstr>
      <vt:lpstr>Ондатра</vt:lpstr>
      <vt:lpstr>Нутрия</vt:lpstr>
      <vt:lpstr>Полевка</vt:lpstr>
      <vt:lpstr>Хомяк</vt:lpstr>
      <vt:lpstr>Белка</vt:lpstr>
      <vt:lpstr>Отряд зайцеобразные</vt:lpstr>
      <vt:lpstr>Кролик</vt:lpstr>
      <vt:lpstr>Пищуха</vt:lpstr>
      <vt:lpstr>Отряд хищные</vt:lpstr>
      <vt:lpstr>Слайд 34</vt:lpstr>
      <vt:lpstr>Слайд 35</vt:lpstr>
      <vt:lpstr>Слайд 36</vt:lpstr>
      <vt:lpstr>Слайд 37</vt:lpstr>
      <vt:lpstr>Слайд 38</vt:lpstr>
      <vt:lpstr>Отряд ластоногие</vt:lpstr>
      <vt:lpstr>Отряд китообразные</vt:lpstr>
      <vt:lpstr>Слайд 41</vt:lpstr>
      <vt:lpstr>Отряд парнокопытные</vt:lpstr>
      <vt:lpstr>Слайд 43</vt:lpstr>
      <vt:lpstr>Отряд непарнокопытные</vt:lpstr>
      <vt:lpstr>Слайд 45</vt:lpstr>
      <vt:lpstr>Отряд хоботные</vt:lpstr>
      <vt:lpstr>Отряд приматы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Млекопитающие</dc:title>
  <dc:creator>777</dc:creator>
  <cp:lastModifiedBy>777</cp:lastModifiedBy>
  <cp:revision>22</cp:revision>
  <dcterms:created xsi:type="dcterms:W3CDTF">2014-03-03T16:11:19Z</dcterms:created>
  <dcterms:modified xsi:type="dcterms:W3CDTF">2014-03-03T20:02:05Z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