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8" autoAdjust="0"/>
    <p:restoredTop sz="94660"/>
  </p:normalViewPr>
  <p:slideViewPr>
    <p:cSldViewPr>
      <p:cViewPr varScale="1">
        <p:scale>
          <a:sx n="67" d="100"/>
          <a:sy n="67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675C-A725-4DA4-A93F-55ADA31C9C3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9848-3B47-4D8A-B94D-ACD2BAA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675C-A725-4DA4-A93F-55ADA31C9C3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9848-3B47-4D8A-B94D-ACD2BAA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675C-A725-4DA4-A93F-55ADA31C9C3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9848-3B47-4D8A-B94D-ACD2BAA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675C-A725-4DA4-A93F-55ADA31C9C3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9848-3B47-4D8A-B94D-ACD2BAA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675C-A725-4DA4-A93F-55ADA31C9C3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9848-3B47-4D8A-B94D-ACD2BAA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675C-A725-4DA4-A93F-55ADA31C9C3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9848-3B47-4D8A-B94D-ACD2BAA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675C-A725-4DA4-A93F-55ADA31C9C3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9848-3B47-4D8A-B94D-ACD2BAA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675C-A725-4DA4-A93F-55ADA31C9C3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9848-3B47-4D8A-B94D-ACD2BAA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675C-A725-4DA4-A93F-55ADA31C9C3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9848-3B47-4D8A-B94D-ACD2BAA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675C-A725-4DA4-A93F-55ADA31C9C3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9848-3B47-4D8A-B94D-ACD2BAA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675C-A725-4DA4-A93F-55ADA31C9C3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9848-3B47-4D8A-B94D-ACD2BAA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675C-A725-4DA4-A93F-55ADA31C9C3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F9848-3B47-4D8A-B94D-ACD2BAAF2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1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571612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Тип Кольчатые черви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429000"/>
            <a:ext cx="6343672" cy="206692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Систематика: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Класс </a:t>
            </a:r>
            <a:r>
              <a:rPr lang="ru-RU" sz="3600" i="1" dirty="0" smtClean="0">
                <a:solidFill>
                  <a:schemeClr val="bg1"/>
                </a:solidFill>
              </a:rPr>
              <a:t>малощетинковые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Класс </a:t>
            </a:r>
            <a:r>
              <a:rPr lang="ru-RU" sz="3600" i="1" dirty="0" smtClean="0">
                <a:solidFill>
                  <a:schemeClr val="bg1"/>
                </a:solidFill>
              </a:rPr>
              <a:t>многощетинковые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Класс </a:t>
            </a:r>
            <a:r>
              <a:rPr lang="ru-RU" sz="3600" i="1" dirty="0" smtClean="0">
                <a:solidFill>
                  <a:schemeClr val="bg1"/>
                </a:solidFill>
              </a:rPr>
              <a:t>пиявки</a:t>
            </a:r>
            <a:endParaRPr lang="ru-RU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Морская мышь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777\Desktop\морсмыш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4118541" cy="30889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483" name="Picture 3" descr="C:\Users\777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53712"/>
            <a:ext cx="4338937" cy="238641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484" name="Picture 4" descr="C:\Users\777\Desktop\морскмыш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3314"/>
            <a:ext cx="4378346" cy="30003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Segoe Print" pitchFamily="2" charset="0"/>
              </a:rPr>
              <a:t>Серпула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7" name="Picture 3" descr="C:\Users\777\Desktop\96981405_morskie_organizmuy_foto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4410072" cy="2940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1509" name="Picture 5" descr="C:\Users\777\Desktop\Serpula wo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4010065" cy="3007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1508" name="Picture 4" descr="C:\Users\777\Desktop\Serpula-uschakovi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786190"/>
            <a:ext cx="4134338" cy="27660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Segoe Print" pitchFamily="2" charset="0"/>
              </a:rPr>
              <a:t>Класс пиявки</a:t>
            </a:r>
            <a:endParaRPr lang="ru-RU" b="1" u="sng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00240"/>
            <a:ext cx="7758138" cy="412592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Segoe Print" pitchFamily="2" charset="0"/>
              </a:rPr>
              <a:t>Медицинская пиявка</a:t>
            </a:r>
          </a:p>
          <a:p>
            <a:r>
              <a:rPr lang="ru-RU" sz="3600" dirty="0" smtClean="0">
                <a:latin typeface="Segoe Print" pitchFamily="2" charset="0"/>
              </a:rPr>
              <a:t>Ложноконская пиявка</a:t>
            </a:r>
          </a:p>
          <a:p>
            <a:r>
              <a:rPr lang="ru-RU" sz="3600" dirty="0" smtClean="0">
                <a:latin typeface="Segoe Print" pitchFamily="2" charset="0"/>
              </a:rPr>
              <a:t>Улитковая пиявка</a:t>
            </a:r>
          </a:p>
          <a:p>
            <a:r>
              <a:rPr lang="ru-RU" sz="3600" dirty="0" smtClean="0">
                <a:latin typeface="Segoe Print" pitchFamily="2" charset="0"/>
              </a:rPr>
              <a:t>Рыбья пиявка</a:t>
            </a:r>
          </a:p>
          <a:p>
            <a:endParaRPr lang="ru-RU" sz="36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Print" pitchFamily="2" charset="0"/>
              </a:rPr>
              <a:t>Медицинская пиявка</a:t>
            </a:r>
            <a:endParaRPr lang="ru-RU" sz="4000" dirty="0">
              <a:latin typeface="Segoe Print" pitchFamily="2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>
              <a:latin typeface="Segoe Print" pitchFamily="2" charset="0"/>
            </a:endParaRPr>
          </a:p>
        </p:txBody>
      </p:sp>
      <p:pic>
        <p:nvPicPr>
          <p:cNvPr id="23554" name="Picture 2" descr="C:\Users\777\Desktop\медпия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5075273" cy="37691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3555" name="Picture 3" descr="C:\Users\777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71876"/>
            <a:ext cx="4640267" cy="308577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Ложноконская пиявка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777\Desktop\1344365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14554"/>
            <a:ext cx="3457581" cy="326149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4579" name="Picture 3" descr="C:\Users\777\Desktop\Haemopsis-sanguisu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3450378" cy="47482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Улитковая пиявка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 descr="C:\Users\777\Desktop\m281511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235355" cy="484495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5604" name="Picture 4" descr="C:\Users\777\Desktop\snail_leech_babies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141646"/>
            <a:ext cx="4562996" cy="30733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Рыбья пиявка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777\Desktop\ris._1_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4877781" cy="466884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6627" name="Picture 3" descr="C:\Users\777\Desktop\586602-13a26c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357298"/>
            <a:ext cx="3341689" cy="23646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6628" name="Picture 4" descr="C:\Users\777\Desktop\24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143380"/>
            <a:ext cx="3286148" cy="1905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Segoe Print" pitchFamily="2" charset="0"/>
              </a:rPr>
              <a:t>Класс малощетинковые</a:t>
            </a:r>
            <a:endParaRPr lang="ru-RU" b="1" u="sng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285992"/>
            <a:ext cx="6257940" cy="3840171"/>
          </a:xfrm>
        </p:spPr>
        <p:txBody>
          <a:bodyPr/>
          <a:lstStyle/>
          <a:p>
            <a:r>
              <a:rPr lang="ru-RU" b="1" dirty="0" smtClean="0">
                <a:latin typeface="Segoe Print" pitchFamily="2" charset="0"/>
              </a:rPr>
              <a:t>Дождевой червь</a:t>
            </a:r>
          </a:p>
          <a:p>
            <a:r>
              <a:rPr lang="ru-RU" b="1" dirty="0" smtClean="0">
                <a:latin typeface="Segoe Print" pitchFamily="2" charset="0"/>
              </a:rPr>
              <a:t>Трубочники</a:t>
            </a:r>
            <a:endParaRPr lang="ru-RU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Дождевой червь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Picture 3" descr="C:\Users\777\Desktop\дождчерв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4141263" cy="389969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777\Desktop\дождчервь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85992"/>
            <a:ext cx="4357679" cy="27961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Segoe Print" pitchFamily="2" charset="0"/>
              </a:rPr>
              <a:t>Трубочник</a:t>
            </a:r>
            <a:endParaRPr lang="ru-RU" sz="4400" dirty="0">
              <a:latin typeface="Segoe Print" pitchFamily="2" charset="0"/>
            </a:endParaRPr>
          </a:p>
        </p:txBody>
      </p:sp>
      <p:pic>
        <p:nvPicPr>
          <p:cNvPr id="15364" name="Picture 4" descr="C:\Users\777\Desktop\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00108"/>
            <a:ext cx="3459040" cy="308719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5362" name="Picture 2" descr="C:\Users\777\Desktop\трубоч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00240"/>
            <a:ext cx="4513687" cy="30718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5363" name="Picture 3" descr="C:\Users\777\Desktop\Tubifex-tubif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14818"/>
            <a:ext cx="4009805" cy="24700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latin typeface="Segoe Print" pitchFamily="2" charset="0"/>
              </a:rPr>
              <a:t>Класс многощетинковые</a:t>
            </a:r>
            <a:endParaRPr lang="ru-RU" b="1" u="sng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egoe Print" pitchFamily="2" charset="0"/>
              </a:rPr>
              <a:t>Нереида</a:t>
            </a:r>
          </a:p>
          <a:p>
            <a:r>
              <a:rPr lang="ru-RU" sz="3600" dirty="0" smtClean="0">
                <a:latin typeface="Segoe Print" pitchFamily="2" charset="0"/>
              </a:rPr>
              <a:t>Пескожил</a:t>
            </a:r>
          </a:p>
          <a:p>
            <a:r>
              <a:rPr lang="ru-RU" sz="3600" dirty="0" err="1" smtClean="0">
                <a:latin typeface="Segoe Print" pitchFamily="2" charset="0"/>
              </a:rPr>
              <a:t>Палоло</a:t>
            </a:r>
            <a:endParaRPr lang="ru-RU" sz="3600" dirty="0" smtClean="0">
              <a:latin typeface="Segoe Print" pitchFamily="2" charset="0"/>
            </a:endParaRPr>
          </a:p>
          <a:p>
            <a:r>
              <a:rPr lang="ru-RU" sz="3600" dirty="0" err="1" smtClean="0">
                <a:latin typeface="Segoe Print" pitchFamily="2" charset="0"/>
              </a:rPr>
              <a:t>Нереис</a:t>
            </a:r>
            <a:endParaRPr lang="ru-RU" sz="3600" dirty="0" smtClean="0">
              <a:latin typeface="Segoe Print" pitchFamily="2" charset="0"/>
            </a:endParaRPr>
          </a:p>
          <a:p>
            <a:r>
              <a:rPr lang="ru-RU" sz="3600" dirty="0" smtClean="0">
                <a:latin typeface="Segoe Print" pitchFamily="2" charset="0"/>
              </a:rPr>
              <a:t>Морская мышь</a:t>
            </a:r>
          </a:p>
          <a:p>
            <a:r>
              <a:rPr lang="ru-RU" sz="3600" dirty="0" err="1" smtClean="0">
                <a:latin typeface="Segoe Print" pitchFamily="2" charset="0"/>
              </a:rPr>
              <a:t>Серпула</a:t>
            </a:r>
            <a:endParaRPr lang="ru-RU" sz="36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Нереида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5" name="Picture 3" descr="C:\Users\777\Desktop\нереид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357430"/>
            <a:ext cx="4786346" cy="327067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4" name="Picture 2" descr="C:\Users\777\Desktop\нереида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98687" y="2441771"/>
            <a:ext cx="4786345" cy="31889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Пескожил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777\Desktop\arenicola_ma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142908" y="2357430"/>
            <a:ext cx="4929222" cy="292895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7411" name="Picture 3" descr="C:\Users\777\Desktop\J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357298"/>
            <a:ext cx="3692525" cy="27701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7412" name="Picture 4" descr="C:\Users\777\Desktop\pic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86256"/>
            <a:ext cx="3717635" cy="23002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Segoe Print" pitchFamily="2" charset="0"/>
              </a:rPr>
              <a:t>Палоло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777\Desktop\палоло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00504"/>
            <a:ext cx="3360732" cy="24288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8435" name="Picture 3" descr="C:\Users\777\Desktop\палоло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3116"/>
            <a:ext cx="3478495" cy="350478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8436" name="Picture 4" descr="C:\Users\777\Desktop\палоло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285860"/>
            <a:ext cx="4095752" cy="25431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Segoe Print" pitchFamily="2" charset="0"/>
              </a:rPr>
              <a:t>Нереис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777\Desktop\нереис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89038"/>
            <a:ext cx="6143668" cy="401325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14141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9FF4E4F-84FE-449F-90C1-38339B1087D0}"/>
</file>

<file path=customXml/itemProps2.xml><?xml version="1.0" encoding="utf-8"?>
<ds:datastoreItem xmlns:ds="http://schemas.openxmlformats.org/officeDocument/2006/customXml" ds:itemID="{C343755A-F3F8-4C15-888C-FE24FF613D24}"/>
</file>

<file path=customXml/itemProps3.xml><?xml version="1.0" encoding="utf-8"?>
<ds:datastoreItem xmlns:ds="http://schemas.openxmlformats.org/officeDocument/2006/customXml" ds:itemID="{3DE28ECA-BB8E-45F0-AA3E-01F57C2AD6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53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Тип Кольчатые черви</vt:lpstr>
      <vt:lpstr>Класс малощетинковые</vt:lpstr>
      <vt:lpstr>Дождевой червь</vt:lpstr>
      <vt:lpstr>Слайд 4</vt:lpstr>
      <vt:lpstr>Класс многощетинковые</vt:lpstr>
      <vt:lpstr>Нереида</vt:lpstr>
      <vt:lpstr>Пескожил</vt:lpstr>
      <vt:lpstr>Палоло</vt:lpstr>
      <vt:lpstr>Нереис</vt:lpstr>
      <vt:lpstr>Морская мышь</vt:lpstr>
      <vt:lpstr>Серпула</vt:lpstr>
      <vt:lpstr>Класс пиявки</vt:lpstr>
      <vt:lpstr>Медицинская пиявка</vt:lpstr>
      <vt:lpstr>Ложноконская пиявка</vt:lpstr>
      <vt:lpstr>Улитковая пиявка</vt:lpstr>
      <vt:lpstr>Рыбья пиявка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Кольчатые черви</dc:title>
  <dc:creator>777</dc:creator>
  <cp:lastModifiedBy>777</cp:lastModifiedBy>
  <cp:revision>16</cp:revision>
  <dcterms:created xsi:type="dcterms:W3CDTF">2014-03-02T17:28:54Z</dcterms:created>
  <dcterms:modified xsi:type="dcterms:W3CDTF">2014-03-02T20:00:28Z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