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74" d="100"/>
          <a:sy n="74" d="100"/>
        </p:scale>
        <p:origin x="90" y="7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381B4-2508-48AB-A0E4-F2B8AC45A0BC}" type="datetimeFigureOut">
              <a:rPr lang="ru-RU" smtClean="0"/>
              <a:t>22.05.2016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EAA5F-CC4A-4181-8899-542017535D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0454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381B4-2508-48AB-A0E4-F2B8AC45A0BC}" type="datetimeFigureOut">
              <a:rPr lang="ru-RU" smtClean="0"/>
              <a:t>22.05.2016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EAA5F-CC4A-4181-8899-542017535D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879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381B4-2508-48AB-A0E4-F2B8AC45A0BC}" type="datetimeFigureOut">
              <a:rPr lang="ru-RU" smtClean="0"/>
              <a:t>22.05.2016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EAA5F-CC4A-4181-8899-542017535D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0571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381B4-2508-48AB-A0E4-F2B8AC45A0BC}" type="datetimeFigureOut">
              <a:rPr lang="ru-RU" smtClean="0"/>
              <a:t>22.05.2016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EAA5F-CC4A-4181-8899-542017535D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1224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381B4-2508-48AB-A0E4-F2B8AC45A0BC}" type="datetimeFigureOut">
              <a:rPr lang="ru-RU" smtClean="0"/>
              <a:t>22.05.2016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EAA5F-CC4A-4181-8899-542017535D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082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381B4-2508-48AB-A0E4-F2B8AC45A0BC}" type="datetimeFigureOut">
              <a:rPr lang="ru-RU" smtClean="0"/>
              <a:t>22.05.2016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EAA5F-CC4A-4181-8899-542017535D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0076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381B4-2508-48AB-A0E4-F2B8AC45A0BC}" type="datetimeFigureOut">
              <a:rPr lang="ru-RU" smtClean="0"/>
              <a:t>22.05.2016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EAA5F-CC4A-4181-8899-542017535D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3346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381B4-2508-48AB-A0E4-F2B8AC45A0BC}" type="datetimeFigureOut">
              <a:rPr lang="ru-RU" smtClean="0"/>
              <a:t>22.05.2016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EAA5F-CC4A-4181-8899-542017535D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2016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381B4-2508-48AB-A0E4-F2B8AC45A0BC}" type="datetimeFigureOut">
              <a:rPr lang="ru-RU" smtClean="0"/>
              <a:t>22.05.2016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EAA5F-CC4A-4181-8899-542017535D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756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381B4-2508-48AB-A0E4-F2B8AC45A0BC}" type="datetimeFigureOut">
              <a:rPr lang="ru-RU" smtClean="0"/>
              <a:t>22.05.2016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EAA5F-CC4A-4181-8899-542017535D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862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381B4-2508-48AB-A0E4-F2B8AC45A0BC}" type="datetimeFigureOut">
              <a:rPr lang="ru-RU" smtClean="0"/>
              <a:t>22.05.2016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EAA5F-CC4A-4181-8899-542017535D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954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381B4-2508-48AB-A0E4-F2B8AC45A0BC}" type="datetimeFigureOut">
              <a:rPr lang="ru-RU" smtClean="0"/>
              <a:t>22.05.2016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FEAA5F-CC4A-4181-8899-542017535D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179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/>
              <a:t> </a:t>
            </a:r>
            <a:r>
              <a:rPr lang="ru-RU" sz="2000" i="1" dirty="0" smtClean="0"/>
              <a:t>Раздел «Зоология» по дисциплине «Биология» </a:t>
            </a:r>
            <a:br>
              <a:rPr lang="ru-RU" sz="2000" i="1" dirty="0" smtClean="0"/>
            </a:br>
            <a:r>
              <a:rPr lang="ru-RU" sz="2000" i="1" dirty="0" smtClean="0"/>
              <a:t> для слушателей подготовительного отделения</a:t>
            </a:r>
            <a:br>
              <a:rPr lang="ru-RU" sz="2000" i="1" dirty="0" smtClean="0"/>
            </a:br>
            <a:r>
              <a:rPr lang="ru-RU" sz="2000" i="1" dirty="0" smtClean="0"/>
              <a:t> всех специальностей, изучающих биологию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3600" b="1" dirty="0" smtClean="0"/>
              <a:t>Надкласс Рыбы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 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5100033"/>
            <a:ext cx="9345770" cy="1184855"/>
          </a:xfrm>
        </p:spPr>
        <p:txBody>
          <a:bodyPr>
            <a:normAutofit/>
          </a:bodyPr>
          <a:lstStyle/>
          <a:p>
            <a:pPr algn="l"/>
            <a:r>
              <a:rPr lang="ru-RU" sz="1600" dirty="0" smtClean="0"/>
              <a:t>Выполнил</a:t>
            </a:r>
          </a:p>
          <a:p>
            <a:pPr algn="l"/>
            <a:r>
              <a:rPr lang="ru-RU" sz="1600" dirty="0" smtClean="0"/>
              <a:t>ассистент кафедры довузовской</a:t>
            </a:r>
          </a:p>
          <a:p>
            <a:pPr algn="l"/>
            <a:r>
              <a:rPr lang="ru-RU" sz="1600" dirty="0" smtClean="0"/>
              <a:t>подготовки и профориентации						Цурикова </a:t>
            </a:r>
            <a:r>
              <a:rPr lang="ru-RU" sz="1600" dirty="0"/>
              <a:t>Н.В.</a:t>
            </a:r>
          </a:p>
          <a:p>
            <a:pPr algn="l"/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54833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2659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/>
              <a:t>Систематика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759854"/>
            <a:ext cx="10515600" cy="541710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Тип Хордовые</a:t>
            </a:r>
          </a:p>
          <a:p>
            <a:pPr marL="0" indent="0">
              <a:buNone/>
            </a:pPr>
            <a:r>
              <a:rPr lang="ru-RU" dirty="0" smtClean="0"/>
              <a:t>Подтип Позвоночные</a:t>
            </a:r>
          </a:p>
          <a:p>
            <a:pPr marL="0" indent="0">
              <a:buNone/>
            </a:pPr>
            <a:r>
              <a:rPr lang="ru-RU" dirty="0"/>
              <a:t>Н</a:t>
            </a:r>
            <a:r>
              <a:rPr lang="ru-RU" dirty="0" smtClean="0"/>
              <a:t>адкласс рыбы</a:t>
            </a:r>
          </a:p>
          <a:p>
            <a:pPr marL="0" indent="0">
              <a:buNone/>
            </a:pPr>
            <a:r>
              <a:rPr lang="ru-RU" b="1" dirty="0" smtClean="0"/>
              <a:t>Класс Хрящевые рыбы</a:t>
            </a:r>
          </a:p>
          <a:p>
            <a:pPr marL="0" indent="0">
              <a:buNone/>
            </a:pPr>
            <a:r>
              <a:rPr lang="ru-RU" dirty="0" smtClean="0"/>
              <a:t>Отряд Акулы </a:t>
            </a:r>
          </a:p>
          <a:p>
            <a:pPr marL="0" indent="0">
              <a:buNone/>
            </a:pPr>
            <a:r>
              <a:rPr lang="ru-RU" dirty="0" smtClean="0"/>
              <a:t>Отряд Скаты </a:t>
            </a:r>
          </a:p>
          <a:p>
            <a:pPr marL="0" indent="0">
              <a:buNone/>
            </a:pPr>
            <a:r>
              <a:rPr lang="ru-RU" dirty="0" smtClean="0"/>
              <a:t>Отряд Химерообразные </a:t>
            </a:r>
          </a:p>
          <a:p>
            <a:pPr marL="0" indent="0">
              <a:buNone/>
            </a:pPr>
            <a:r>
              <a:rPr lang="ru-RU" b="1" dirty="0" smtClean="0"/>
              <a:t>Класс Костные рыбы</a:t>
            </a:r>
          </a:p>
          <a:p>
            <a:pPr marL="0" indent="0">
              <a:buNone/>
            </a:pPr>
            <a:r>
              <a:rPr lang="ru-RU" dirty="0" smtClean="0"/>
              <a:t>Отряд Осетрообразные </a:t>
            </a:r>
          </a:p>
          <a:p>
            <a:pPr marL="0" indent="0">
              <a:buNone/>
            </a:pPr>
            <a:r>
              <a:rPr lang="ru-RU" dirty="0" smtClean="0"/>
              <a:t>Отряд Сельдеобразные</a:t>
            </a:r>
          </a:p>
          <a:p>
            <a:pPr marL="0" indent="0">
              <a:buNone/>
            </a:pPr>
            <a:r>
              <a:rPr lang="ru-RU" dirty="0" smtClean="0"/>
              <a:t>Отряд Лососеобразные</a:t>
            </a:r>
          </a:p>
          <a:p>
            <a:pPr marL="0" indent="0">
              <a:buNone/>
            </a:pPr>
            <a:r>
              <a:rPr lang="ru-RU" dirty="0" smtClean="0"/>
              <a:t>Отряд Карпообразные</a:t>
            </a:r>
          </a:p>
          <a:p>
            <a:pPr marL="0" indent="0">
              <a:buNone/>
            </a:pPr>
            <a:r>
              <a:rPr lang="ru-RU" dirty="0" smtClean="0"/>
              <a:t>Отряд Кистеперые</a:t>
            </a:r>
          </a:p>
          <a:p>
            <a:pPr marL="0" indent="0">
              <a:buNone/>
            </a:pPr>
            <a:r>
              <a:rPr lang="ru-RU" dirty="0" smtClean="0"/>
              <a:t>Отряд Двоякодышащие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205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Класс Хрящевые рыбы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Отряд </a:t>
            </a:r>
            <a:r>
              <a:rPr lang="ru-RU" dirty="0" smtClean="0"/>
              <a:t>Акулы (</a:t>
            </a:r>
            <a:r>
              <a:rPr lang="ru-RU" dirty="0"/>
              <a:t>Белая акула, Тигровая акула, Рыба </a:t>
            </a:r>
            <a:r>
              <a:rPr lang="ru-RU" dirty="0" smtClean="0"/>
              <a:t>Молот – на рис)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Отряд Скаты (Электрический </a:t>
            </a:r>
            <a:r>
              <a:rPr lang="ru-RU" dirty="0" smtClean="0"/>
              <a:t>скат)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Отряд Химерообразные (Европейская химера)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0051" y="3407428"/>
            <a:ext cx="3703749" cy="276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82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22702"/>
            <a:ext cx="10515600" cy="81973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dirty="0"/>
              <a:t>Класс </a:t>
            </a:r>
            <a:r>
              <a:rPr lang="ru-RU" dirty="0" smtClean="0"/>
              <a:t>Костные рыбы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Отряд Осетрообразные </a:t>
            </a:r>
            <a:r>
              <a:rPr lang="ru-RU" dirty="0" smtClean="0"/>
              <a:t>(осетр, белуга, севрюга, </a:t>
            </a:r>
            <a:r>
              <a:rPr lang="ru-RU" dirty="0" smtClean="0"/>
              <a:t>стерлядь – на рис)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718" y="2787048"/>
            <a:ext cx="3562082" cy="338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56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Класс Костные рыбы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Отряд Сельдеобразные (норвежская салака, кильки, сардины, европейский анчоус (хамса</a:t>
            </a:r>
            <a:r>
              <a:rPr lang="ru-RU" dirty="0" smtClean="0"/>
              <a:t>) – на рис)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052" y="4095482"/>
            <a:ext cx="8482748" cy="2081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4022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Класс Костные рыбы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Отряд Лососеобразные (кета, </a:t>
            </a:r>
            <a:r>
              <a:rPr lang="ru-RU" dirty="0" smtClean="0"/>
              <a:t>горбуша – на рис, </a:t>
            </a:r>
            <a:r>
              <a:rPr lang="ru-RU" dirty="0"/>
              <a:t>нерка, семга, форель, сиг, корюшка, голец, ряпушка</a:t>
            </a:r>
            <a:r>
              <a:rPr lang="ru-RU" dirty="0" smtClean="0"/>
              <a:t>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097" y="3245476"/>
            <a:ext cx="7690703" cy="2931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578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Класс Костные рыбы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Отряд Карпообразные (</a:t>
            </a:r>
            <a:r>
              <a:rPr lang="ru-RU" dirty="0" smtClean="0"/>
              <a:t>карась – на рис, </a:t>
            </a:r>
            <a:r>
              <a:rPr lang="ru-RU" dirty="0"/>
              <a:t>толстолобик, белый амур)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649" y="2717442"/>
            <a:ext cx="6572152" cy="3459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2012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Класс Костные рыбы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err="1"/>
              <a:t>Надотряд</a:t>
            </a:r>
            <a:r>
              <a:rPr lang="ru-RU" dirty="0"/>
              <a:t> Двоякодышащие (австралийский рогозуб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4" name="Рисунок 3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172" y="2550017"/>
            <a:ext cx="7031628" cy="3626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3045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Класс Костные рыбы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err="1"/>
              <a:t>Надотряд</a:t>
            </a:r>
            <a:r>
              <a:rPr lang="ru-RU" dirty="0"/>
              <a:t> Кистеперые (латимерия)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738" y="2337852"/>
            <a:ext cx="6535062" cy="383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5420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378601C765F2DB4D832BA86FE76CDD2C" ma:contentTypeVersion="0" ma:contentTypeDescription="Создание документа." ma:contentTypeScope="" ma:versionID="fdbc2b929c05273eee0c3ce94c5d817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E2ACC15-C905-4AA8-BF0E-565D87830E6E}"/>
</file>

<file path=customXml/itemProps2.xml><?xml version="1.0" encoding="utf-8"?>
<ds:datastoreItem xmlns:ds="http://schemas.openxmlformats.org/officeDocument/2006/customXml" ds:itemID="{ABFD028D-B5B2-4271-BD3B-CBB8E81C9E6D}"/>
</file>

<file path=customXml/itemProps3.xml><?xml version="1.0" encoding="utf-8"?>
<ds:datastoreItem xmlns:ds="http://schemas.openxmlformats.org/officeDocument/2006/customXml" ds:itemID="{EFEABFA1-3313-4DA1-B78F-FF458BB2AE87}"/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165</Words>
  <Application>Microsoft Office PowerPoint</Application>
  <PresentationFormat>Широкоэкранный</PresentationFormat>
  <Paragraphs>37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 Раздел «Зоология» по дисциплине «Биология»   для слушателей подготовительного отделения  всех специальностей, изучающих биологию   Надкласс Рыбы  </vt:lpstr>
      <vt:lpstr>Систематика</vt:lpstr>
      <vt:lpstr>Класс Хрящевые рыбы</vt:lpstr>
      <vt:lpstr>  Класс Костные рыбы  </vt:lpstr>
      <vt:lpstr>Класс Костные рыбы </vt:lpstr>
      <vt:lpstr>Класс Костные рыбы </vt:lpstr>
      <vt:lpstr>Класс Костные рыбы </vt:lpstr>
      <vt:lpstr>Класс Костные рыбы </vt:lpstr>
      <vt:lpstr>Класс Костные рыбы </vt:lpstr>
    </vt:vector>
  </TitlesOfParts>
  <Company>GSU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ЗООЛОГИЯ ПОЗВОНОЧНЫХ    для слушателей подготовительного отделения дневной формы обучения  всех специальностей, изучающих биологию  Систематика Надкласса Рыбы</dc:title>
  <dc:creator>Andrei Tsurykau</dc:creator>
  <cp:lastModifiedBy>Andrei Tsurykau</cp:lastModifiedBy>
  <cp:revision>15</cp:revision>
  <dcterms:created xsi:type="dcterms:W3CDTF">2016-02-19T09:59:52Z</dcterms:created>
  <dcterms:modified xsi:type="dcterms:W3CDTF">2016-05-22T19:13:38Z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0x010100378601C765F2DB4D832BA86FE76CDD2C</vt:lpwstr>
  </property>
</Properties>
</file>