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1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8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4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7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3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5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5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6DA-2751-4B40-9653-834979CC55BA}" type="datetimeFigureOut">
              <a:rPr lang="ru-RU" smtClean="0"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92A1-CFC4-4880-BAEA-2F794A8FC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 </a:t>
            </a:r>
            <a:r>
              <a:rPr lang="ru-RU" sz="2000" i="1" dirty="0" smtClean="0"/>
              <a:t>Раздел «Зоология» по дисциплине «Биология» </a:t>
            </a:r>
            <a:br>
              <a:rPr lang="ru-RU" sz="2000" i="1" dirty="0" smtClean="0"/>
            </a:br>
            <a:r>
              <a:rPr lang="ru-RU" sz="2000" i="1" dirty="0" smtClean="0"/>
              <a:t> для слушателей подготовительного отделения</a:t>
            </a:r>
            <a:br>
              <a:rPr lang="ru-RU" sz="2000" i="1" dirty="0" smtClean="0"/>
            </a:br>
            <a:r>
              <a:rPr lang="ru-RU" sz="2000" i="1" dirty="0" smtClean="0"/>
              <a:t> всех специальностей, изучающих биологию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/>
              <a:t>Класс Земноводные</a:t>
            </a:r>
            <a:br>
              <a:rPr lang="ru-RU" sz="3600" b="1" dirty="0" smtClean="0"/>
            </a:br>
            <a:r>
              <a:rPr lang="ru-RU" sz="3600" b="1" dirty="0" smtClean="0"/>
              <a:t>Класс Рептилии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00033"/>
            <a:ext cx="9345770" cy="1184855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Выполнил</a:t>
            </a:r>
          </a:p>
          <a:p>
            <a:pPr algn="l"/>
            <a:r>
              <a:rPr lang="ru-RU" sz="1600" dirty="0" smtClean="0"/>
              <a:t>ассистент кафедры довузовской</a:t>
            </a:r>
          </a:p>
          <a:p>
            <a:pPr algn="l"/>
            <a:r>
              <a:rPr lang="ru-RU" sz="1600" dirty="0" smtClean="0"/>
              <a:t>подготовки и профориентации						Цурикова </a:t>
            </a:r>
            <a:r>
              <a:rPr lang="ru-RU" sz="1600" dirty="0"/>
              <a:t>Н.В.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73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Рептилии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Клювоголовые (гаттерия)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74" y="2293112"/>
            <a:ext cx="5714926" cy="38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5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Систематика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Тип Хордовые</a:t>
            </a:r>
          </a:p>
          <a:p>
            <a:pPr marL="0" indent="0">
              <a:buNone/>
            </a:pPr>
            <a:r>
              <a:rPr lang="ru-RU" dirty="0" smtClean="0"/>
              <a:t>Подтип Позвоночные</a:t>
            </a:r>
          </a:p>
          <a:p>
            <a:pPr marL="0" indent="0">
              <a:buNone/>
            </a:pPr>
            <a:r>
              <a:rPr lang="ru-RU" b="1" dirty="0" smtClean="0"/>
              <a:t>Класс Земноводные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Отряд </a:t>
            </a:r>
            <a:r>
              <a:rPr lang="ru-RU" dirty="0" smtClean="0"/>
              <a:t>Бесхвостые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Отряд </a:t>
            </a:r>
            <a:r>
              <a:rPr lang="ru-RU" dirty="0" smtClean="0"/>
              <a:t>Хвостатые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Отряд </a:t>
            </a:r>
            <a:r>
              <a:rPr lang="ru-RU" dirty="0" smtClean="0"/>
              <a:t>Безногие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4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Земноводные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Бесхвостые (чесночница, квакша, жаба, жерлянка – на рис, лягушка)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85" y="2757011"/>
            <a:ext cx="673511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Земноводные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Хвостатые (тритон, аксолотль, саламандра – на рис)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2721331"/>
            <a:ext cx="6021946" cy="34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Земноводные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Безногие (червяги)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2208077"/>
            <a:ext cx="5068910" cy="39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4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100" dirty="0" smtClean="0"/>
              <a:t>Систематика</a:t>
            </a:r>
            <a:endParaRPr lang="ru-RU" sz="31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Тип Хордовые</a:t>
            </a:r>
          </a:p>
          <a:p>
            <a:pPr marL="0" indent="0">
              <a:buNone/>
            </a:pPr>
            <a:r>
              <a:rPr lang="ru-RU" dirty="0" smtClean="0"/>
              <a:t>Подтип Позвоночные</a:t>
            </a:r>
          </a:p>
          <a:p>
            <a:pPr marL="0" indent="0">
              <a:buNone/>
            </a:pPr>
            <a:r>
              <a:rPr lang="ru-RU" b="1" dirty="0" smtClean="0"/>
              <a:t>Класс Рептилии</a:t>
            </a:r>
          </a:p>
          <a:p>
            <a:pPr marL="0" indent="0">
              <a:buNone/>
            </a:pPr>
            <a:r>
              <a:rPr lang="ru-RU" dirty="0" smtClean="0"/>
              <a:t>Отряд Чешуйчатые</a:t>
            </a:r>
          </a:p>
          <a:p>
            <a:pPr marL="0" indent="0">
              <a:buNone/>
            </a:pPr>
            <a:r>
              <a:rPr lang="ru-RU" dirty="0" smtClean="0"/>
              <a:t>Отряд Черепахи</a:t>
            </a:r>
          </a:p>
          <a:p>
            <a:pPr marL="0" indent="0">
              <a:buNone/>
            </a:pPr>
            <a:r>
              <a:rPr lang="ru-RU" dirty="0" smtClean="0"/>
              <a:t>Отряд Крокодилы</a:t>
            </a:r>
          </a:p>
          <a:p>
            <a:pPr marL="0" indent="0">
              <a:buNone/>
            </a:pPr>
            <a:r>
              <a:rPr lang="ru-RU" dirty="0" smtClean="0"/>
              <a:t>Отряд Клювоголовые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Рептилии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Чешуйчатые (змеи, ящерицы: гекконы, вараны, ушастая круглоголовка – на рис, прыткая ящерица, веретеница, желтопузик)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79" y="2955374"/>
            <a:ext cx="4176421" cy="32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Рептилии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Черепахи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95" y="1825625"/>
            <a:ext cx="64682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 Рептилии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Отряд Крокодилы (аллигатор, кайман, гавиал – на рис)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07" y="2401268"/>
            <a:ext cx="6191793" cy="37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9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AD81F3-FF4D-4A3D-9430-BAD8FEB744CE}"/>
</file>

<file path=customXml/itemProps2.xml><?xml version="1.0" encoding="utf-8"?>
<ds:datastoreItem xmlns:ds="http://schemas.openxmlformats.org/officeDocument/2006/customXml" ds:itemID="{E8B09EE2-B85D-49EE-AA87-A390868C5645}"/>
</file>

<file path=customXml/itemProps3.xml><?xml version="1.0" encoding="utf-8"?>
<ds:datastoreItem xmlns:ds="http://schemas.openxmlformats.org/officeDocument/2006/customXml" ds:itemID="{E447F02B-74B0-4FDA-807A-D74D0C6E2B36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125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 Раздел «Зоология» по дисциплине «Биология»   для слушателей подготовительного отделения  всех специальностей, изучающих биологию   Класс Земноводные Класс Рептилии  </vt:lpstr>
      <vt:lpstr>Систематика</vt:lpstr>
      <vt:lpstr>Класс Земноводные</vt:lpstr>
      <vt:lpstr>Класс Земноводные</vt:lpstr>
      <vt:lpstr>Класс Земноводные</vt:lpstr>
      <vt:lpstr>Систематика</vt:lpstr>
      <vt:lpstr>Класс Рептилии</vt:lpstr>
      <vt:lpstr>Класс Рептилии</vt:lpstr>
      <vt:lpstr>Класс Рептилии</vt:lpstr>
      <vt:lpstr>Класс Рептилии</vt:lpstr>
    </vt:vector>
  </TitlesOfParts>
  <Company>GSU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Раздел «Зоология» по дисциплине «Биология»   для слушателей подготовительного отделения  всех специальностей, изучающих биологию   Класс Земноводные Класс Рептилии  </dc:title>
  <dc:creator>Andrei Tsurykau</dc:creator>
  <cp:lastModifiedBy>Andrei Tsurykau</cp:lastModifiedBy>
  <cp:revision>5</cp:revision>
  <dcterms:created xsi:type="dcterms:W3CDTF">2016-05-22T19:16:31Z</dcterms:created>
  <dcterms:modified xsi:type="dcterms:W3CDTF">2016-05-22T19:48:10Z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