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680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609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9061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044947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73186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9625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438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498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97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593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244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701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21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555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4825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04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683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0A862D-F161-41E8-B374-A4613EDA9C8E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8E2BE-DB97-4184-92A0-FD94AB6633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4731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21_%D0%B8%D1%8E%D0%BD%D1%8F" TargetMode="External"/><Relationship Id="rId7" Type="http://schemas.openxmlformats.org/officeDocument/2006/relationships/hyperlink" Target="https://ru.wikipedia.org/wiki/1988_%D0%B3%D0%BE%D0%B4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A2%D1%83%D1%80%D0%BA%D0%BC%D0%B5%D0%BD%D1%81%D0%BA%D0%B0%D1%8F_%D0%A1%D0%A1%D0%A0" TargetMode="External"/><Relationship Id="rId5" Type="http://schemas.openxmlformats.org/officeDocument/2006/relationships/hyperlink" Target="https://ru.wikipedia.org/wiki/%D0%A7%D0%B0%D1%80%D0%B4%D0%B6%D0%BE%D1%83" TargetMode="External"/><Relationship Id="rId4" Type="http://schemas.openxmlformats.org/officeDocument/2006/relationships/hyperlink" Target="https://ru.wikipedia.org/wiki/196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E%D0%BD%D0%BE%D0%BD%D0%B5%D0%BD%D0%BA%D0%BE,_%D0%9E%D0%BB%D0%B5%D0%B3_%D0%94%D0%BC%D0%B8%D1%82%D1%80%D0%B8%D0%B5%D0%B2%D0%B8%D1%8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9659" y="0"/>
            <a:ext cx="7947547" cy="2402006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latin typeface="Arial Black" panose="020B0A04020102020204" pitchFamily="34" charset="0"/>
              </a:rPr>
              <a:t>Кононенко Олег </a:t>
            </a:r>
            <a:r>
              <a:rPr lang="ru-RU" sz="5400" dirty="0">
                <a:latin typeface="Arial Black" panose="020B0A04020102020204" pitchFamily="34" charset="0"/>
              </a:rPr>
              <a:t>Дмитриевич</a:t>
            </a:r>
            <a:br>
              <a:rPr lang="ru-RU" sz="5400" dirty="0">
                <a:latin typeface="Arial Black" panose="020B0A04020102020204" pitchFamily="34" charset="0"/>
              </a:rPr>
            </a:br>
            <a:endParaRPr lang="ru-RU" sz="54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84812" y="8023912"/>
            <a:ext cx="91440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upload.wikimedia.org/wikipedia/commons/thumb/a/a0/Kononenko.jpg/220px-Konon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88864"/>
            <a:ext cx="3739487" cy="451640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21457" y="1788864"/>
            <a:ext cx="81158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Оле́г</a:t>
            </a:r>
            <a:r>
              <a:rPr lang="ru-RU" b="1" dirty="0"/>
              <a:t> </a:t>
            </a:r>
            <a:r>
              <a:rPr lang="ru-RU" b="1" dirty="0" err="1"/>
              <a:t>Дми́триевич</a:t>
            </a:r>
            <a:r>
              <a:rPr lang="ru-RU" b="1" dirty="0"/>
              <a:t> </a:t>
            </a:r>
            <a:r>
              <a:rPr lang="ru-RU" b="1" dirty="0" err="1"/>
              <a:t>Кононе́нко</a:t>
            </a:r>
            <a:r>
              <a:rPr lang="ru-RU" dirty="0"/>
              <a:t> (род. </a:t>
            </a:r>
            <a:r>
              <a:rPr lang="ru-RU" dirty="0">
                <a:hlinkClick r:id="rId3" tooltip="21 июня"/>
              </a:rPr>
              <a:t>21 июня</a:t>
            </a:r>
            <a:r>
              <a:rPr lang="ru-RU" dirty="0"/>
              <a:t> </a:t>
            </a:r>
            <a:r>
              <a:rPr lang="ru-RU" dirty="0">
                <a:hlinkClick r:id="rId4" tooltip="1964"/>
              </a:rPr>
              <a:t>1964</a:t>
            </a:r>
            <a:r>
              <a:rPr lang="ru-RU" dirty="0"/>
              <a:t>, </a:t>
            </a:r>
            <a:r>
              <a:rPr lang="ru-RU" dirty="0">
                <a:hlinkClick r:id="rId5" tooltip="Чарджоу"/>
              </a:rPr>
              <a:t>Чарджоу</a:t>
            </a:r>
            <a:r>
              <a:rPr lang="ru-RU" dirty="0"/>
              <a:t>, </a:t>
            </a:r>
            <a:r>
              <a:rPr lang="ru-RU" dirty="0">
                <a:hlinkClick r:id="rId6" tooltip="Туркменская ССР"/>
              </a:rPr>
              <a:t>Туркменская </a:t>
            </a:r>
            <a:r>
              <a:rPr lang="ru-RU" dirty="0" smtClean="0">
                <a:hlinkClick r:id="rId6" tooltip="Туркменская ССР"/>
              </a:rPr>
              <a:t>ССР</a:t>
            </a:r>
            <a:r>
              <a:rPr lang="ru-RU" dirty="0" smtClean="0"/>
              <a:t>) — </a:t>
            </a:r>
            <a:r>
              <a:rPr lang="ru-RU" dirty="0"/>
              <a:t>Инструктор-космонавт-испытатель 1-го класса, 473-й космонавт </a:t>
            </a:r>
            <a:r>
              <a:rPr lang="ru-RU" dirty="0" smtClean="0"/>
              <a:t>мира.</a:t>
            </a:r>
            <a:endParaRPr lang="ru-RU" dirty="0"/>
          </a:p>
          <a:p>
            <a:r>
              <a:rPr lang="ru-RU" dirty="0" smtClean="0"/>
              <a:t>Образование</a:t>
            </a:r>
            <a:endParaRPr lang="ru-RU" dirty="0"/>
          </a:p>
          <a:p>
            <a:r>
              <a:rPr lang="ru-RU" dirty="0"/>
              <a:t>В </a:t>
            </a:r>
            <a:r>
              <a:rPr lang="ru-RU" dirty="0">
                <a:hlinkClick r:id="rId7" tooltip="1988 год"/>
              </a:rPr>
              <a:t>1988 году</a:t>
            </a:r>
            <a:r>
              <a:rPr lang="ru-RU" dirty="0"/>
              <a:t> Олег окончил Харьковский </a:t>
            </a:r>
            <a:r>
              <a:rPr lang="ru-RU" dirty="0" smtClean="0"/>
              <a:t> </a:t>
            </a:r>
            <a:r>
              <a:rPr lang="ru-RU" dirty="0"/>
              <a:t>авиационный институт имени Н. Е. Жуковского]] по </a:t>
            </a:r>
            <a:r>
              <a:rPr lang="ru-RU" dirty="0" smtClean="0"/>
              <a:t>специальности «двигатели летательных аппаратов».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860217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Первый </a:t>
            </a:r>
            <a:r>
              <a:rPr lang="ru-RU" dirty="0"/>
              <a:t>космический полёт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www.turkmenistan.ru/ru/sites/turkmenistan.ru.ru/files/785745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8172"/>
            <a:ext cx="6469039" cy="57798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69039" y="4549675"/>
            <a:ext cx="54727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21 декабря с космодрома Байконур на Международную космическую станцию отправился корабль «Союз ТМА-03М» с тремя космонавтами на борту. Во главе экипажа  кавалер ордена Туркменистана «Звезда Президента», летчик-космонавт Олег Кононенко.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5286250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Второй </a:t>
            </a:r>
            <a:r>
              <a:rPr lang="ru-RU" dirty="0"/>
              <a:t>космический полёт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Стартовал 21 декабря 2011 года вместе с Андре </a:t>
            </a:r>
            <a:r>
              <a:rPr lang="ru-RU" dirty="0" err="1" smtClean="0"/>
              <a:t>Кёйперсом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dirty="0" err="1" smtClean="0"/>
              <a:t>Доналдом</a:t>
            </a:r>
            <a:r>
              <a:rPr lang="ru-RU" dirty="0" smtClean="0"/>
              <a:t> </a:t>
            </a:r>
            <a:r>
              <a:rPr lang="ru-RU" dirty="0" err="1" smtClean="0"/>
              <a:t>Петтитом</a:t>
            </a:r>
            <a:r>
              <a:rPr lang="ru-RU" dirty="0" smtClean="0"/>
              <a:t> </a:t>
            </a:r>
            <a:r>
              <a:rPr lang="ru-RU" dirty="0"/>
              <a:t>в качестве командира корабля Союз </a:t>
            </a:r>
            <a:r>
              <a:rPr lang="ru-RU" dirty="0" smtClean="0"/>
              <a:t>ТМА-03М. </a:t>
            </a:r>
            <a:r>
              <a:rPr lang="ru-RU" dirty="0"/>
              <a:t>Совершил 1 выход в открытый космос продолжительностью 6 часов 15 минут. Приземление 1 июля 2012 года на том же корабле с тем же экипажем, продолжительность полета составила 192 суток 18 часов 58 минут 37 секунд.</a:t>
            </a:r>
          </a:p>
          <a:p>
            <a:r>
              <a:rPr lang="ru-RU" dirty="0"/>
              <a:t>Продолжительность двух полетов — 391 </a:t>
            </a:r>
            <a:r>
              <a:rPr lang="ru-RU" dirty="0" err="1"/>
              <a:t>сут</a:t>
            </a:r>
            <a:r>
              <a:rPr lang="ru-RU" dirty="0"/>
              <a:t> 11 ч 18 мин 48 с. Число выходов в открытый космос — 3. Суммарная продолжительность выходов — 18 ч 27 мин.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37908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Третий </a:t>
            </a:r>
            <a:r>
              <a:rPr lang="ru-RU" dirty="0"/>
              <a:t>космический полет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Проходил подготовку в качестве командира дублирующего </a:t>
            </a:r>
            <a:r>
              <a:rPr lang="ru-RU" dirty="0" smtClean="0"/>
              <a:t>  экипажа </a:t>
            </a:r>
            <a:r>
              <a:rPr lang="ru-RU" dirty="0"/>
              <a:t>космического </a:t>
            </a:r>
            <a:r>
              <a:rPr lang="ru-RU" dirty="0" smtClean="0"/>
              <a:t>корабля, </a:t>
            </a:r>
            <a:r>
              <a:rPr lang="ru-RU" dirty="0"/>
              <a:t>старт которого состоялся 23 июля 2015 года</a:t>
            </a:r>
            <a:r>
              <a:rPr lang="ru-RU" baseline="30000" dirty="0">
                <a:hlinkClick r:id="rId2"/>
              </a:rPr>
              <a:t>[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6450600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260" y="705394"/>
            <a:ext cx="9404723" cy="4689566"/>
          </a:xfrm>
        </p:spPr>
        <p:txBody>
          <a:bodyPr/>
          <a:lstStyle/>
          <a:p>
            <a:r>
              <a:rPr lang="ru-RU" sz="4800" dirty="0" smtClean="0"/>
              <a:t>      Спасибо за внимание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Подготовил </a:t>
            </a:r>
            <a:r>
              <a:rPr lang="ru-RU" sz="4800" dirty="0" err="1" smtClean="0"/>
              <a:t>Багшыев</a:t>
            </a:r>
            <a:r>
              <a:rPr lang="ru-RU" sz="4800" dirty="0" smtClean="0"/>
              <a:t> </a:t>
            </a:r>
            <a:r>
              <a:rPr lang="ru-RU" sz="4800" dirty="0" err="1" smtClean="0"/>
              <a:t>Довлет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1 курс геолого-географический факультет</a:t>
            </a:r>
            <a:endParaRPr lang="ru-RU" sz="4800" dirty="0"/>
          </a:p>
        </p:txBody>
      </p:sp>
    </p:spTree>
    <p:extLst>
      <p:ext uri="{BB962C8B-B14F-4D97-AF65-F5344CB8AC3E}">
        <p14:creationId xmlns="" xmlns:p14="http://schemas.microsoft.com/office/powerpoint/2010/main" val="32307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78601C765F2DB4D832BA86FE76CDD2C" ma:contentTypeVersion="0" ma:contentTypeDescription="Создание документа." ma:contentTypeScope="" ma:versionID="fdbc2b929c05273eee0c3ce94c5d81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6B9064-A811-404C-A9AC-F596DCFB9856}"/>
</file>

<file path=customXml/itemProps2.xml><?xml version="1.0" encoding="utf-8"?>
<ds:datastoreItem xmlns:ds="http://schemas.openxmlformats.org/officeDocument/2006/customXml" ds:itemID="{4018B7C6-364A-4254-82D6-AFB046B7849D}"/>
</file>

<file path=customXml/itemProps3.xml><?xml version="1.0" encoding="utf-8"?>
<ds:datastoreItem xmlns:ds="http://schemas.openxmlformats.org/officeDocument/2006/customXml" ds:itemID="{AE3E68AA-ABCC-432F-A4E8-48CA44B92BD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135</Words>
  <Application>Microsoft Office PowerPoint</Application>
  <PresentationFormat>Произвольный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Ион</vt:lpstr>
      <vt:lpstr>Кононенко Олег Дмитриевич </vt:lpstr>
      <vt:lpstr>               Первый космический полёт </vt:lpstr>
      <vt:lpstr>              Второй космический полёт </vt:lpstr>
      <vt:lpstr>        Третий космический полет </vt:lpstr>
      <vt:lpstr>      Спасибо за внимание   Подготовил Багшыев Довлет 1 курс геолого-географический факультет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Кононенко, Олег Дмитриевич</dc:title>
  <dc:creator>azat</dc:creator>
  <cp:lastModifiedBy>Alina</cp:lastModifiedBy>
  <cp:revision>7</cp:revision>
  <dcterms:created xsi:type="dcterms:W3CDTF">2016-04-13T21:37:25Z</dcterms:created>
  <dcterms:modified xsi:type="dcterms:W3CDTF">2016-04-18T14:41:25Z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0x010100378601C765F2DB4D832BA86FE76CDD2C</vt:lpwstr>
  </property>
</Properties>
</file>