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2" r:id="rId14"/>
    <p:sldId id="271" r:id="rId15"/>
    <p:sldId id="273" r:id="rId16"/>
    <p:sldId id="275" r:id="rId17"/>
    <p:sldId id="274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103" d="100"/>
          <a:sy n="103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1D91-7B77-421B-9739-5F6F215BA535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C3625-8671-4987-B601-918899BE3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!!!%20&#1050;&#1091;&#1088;&#1089;&#1072;&#1095;&#1080;%20&#1084;&#1086;&#1080;%20!!!\&#1040;&#1092;&#1075;&#1072;&#1085;&#1080;&#1089;&#1090;&#1072;&#1085;\&#1055;&#1088;&#1086;&#1089;&#1090;&#1086;%20-span-&#1087;&#1077;&#1095;&#1072;&#1083;&#1100;&#1085;&#1072;&#1103;--span-%20-span-&#1084;&#1091;&#1079;&#1099;&#1082;&#1072;--span-%20-%20&#1041;&#1077;&#1079;%20&#1085;&#1072;&#1079;&#1074;&#1072;&#1085;&#1080;&#1103;.mp3" TargetMode="External"/><Relationship Id="rId1" Type="http://schemas.openxmlformats.org/officeDocument/2006/relationships/audio" Target="file:///C:\Users\&#1042;&#1080;&#1082;&#1091;&#1083;&#1103;\Desktop\-span-&#1055;&#1077;&#1089;&#1085;&#1103;--span-%20-span-&#1087;&#1088;&#1086;--span-%20&#1040;&#1092;&#1075;&#1072;&#1085;%20-%20-span-&#1040;&#1092;&#1075;&#1072;&#1085;&#1080;&#1089;&#1090;&#1072;&#1085;--span-,%20&#1082;&#1088;&#1072;&#1089;&#1080;&#1074;&#1099;&#1081;%20&#1075;&#1086;&#1088;&#1085;&#1080;&#1081;%20&#1076;&#1080;&#1082;&#1080;&#1081;%20&#1082;&#1088;&#1072;&#1081;%20...%20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1%84%D0%B8%D1%86%D0%B5%D1%80" TargetMode="External"/><Relationship Id="rId13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12" Type="http://schemas.openxmlformats.org/officeDocument/2006/relationships/hyperlink" Target="http://ru.wikipedia.org/wiki/1988_%D0%B3%D0%BE%D0%B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89_%D0%B3%D0%BE%D0%B4" TargetMode="External"/><Relationship Id="rId11" Type="http://schemas.openxmlformats.org/officeDocument/2006/relationships/hyperlink" Target="http://ru.wikipedia.org/wiki/23_%D1%84%D0%B5%D0%B2%D1%80%D0%B0%D0%BB%D1%8F" TargetMode="External"/><Relationship Id="rId5" Type="http://schemas.openxmlformats.org/officeDocument/2006/relationships/hyperlink" Target="http://ru.wikipedia.org/wiki/1979_%D0%B3%D0%BE%D0%B4" TargetMode="External"/><Relationship Id="rId10" Type="http://schemas.openxmlformats.org/officeDocument/2006/relationships/hyperlink" Target="http://ru.wikipedia.org/wiki/%D0%9C%D0%B8%D1%87%D0%BC%D0%B0%D0%BD" TargetMode="External"/><Relationship Id="rId4" Type="http://schemas.openxmlformats.org/officeDocument/2006/relationships/hyperlink" Target="http://ru.wikipedia.org/wiki/%D0%90%D1%84%D0%B3%D0%B0%D0%BD%D0%B8%D1%81%D1%82%D0%B0%D0%BD" TargetMode="External"/><Relationship Id="rId9" Type="http://schemas.openxmlformats.org/officeDocument/2006/relationships/hyperlink" Target="http://ru.wikipedia.org/wiki/%D0%9F%D1%80%D0%B0%D0%BF%D0%BE%D1%80%D1%89%D0%B8%D0%B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4%D0%B3%D0%B0%D0%BD%D0%B8%D1%81%D1%82%D0%B0%D0%BD" TargetMode="External"/><Relationship Id="rId13" Type="http://schemas.openxmlformats.org/officeDocument/2006/relationships/image" Target="../media/image29.jpeg"/><Relationship Id="rId3" Type="http://schemas.openxmlformats.org/officeDocument/2006/relationships/hyperlink" Target="http://ru.wikipedia.org/wiki/%D0%A1%D0%BE%D0%B2%D0%B5%D1%82%D1%81%D0%BA%D0%B0%D1%8F_%D0%90%D1%80%D0%BC%D0%B8%D1%8F" TargetMode="External"/><Relationship Id="rId7" Type="http://schemas.openxmlformats.org/officeDocument/2006/relationships/image" Target="../media/image28.jpeg"/><Relationship Id="rId12" Type="http://schemas.openxmlformats.org/officeDocument/2006/relationships/hyperlink" Target="http://ru.wikipedia.org/wiki/%D0%94%D0%B6%D0%B5%D0%BB%D0%B0%D0%BB%D0%B0%D0%B1%D0%B0%D0%B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D%D1%83%D1%82%D1%80%D0%B5%D0%BD%D0%BD%D0%B8%D0%B5_%D0%B2%D0%BE%D0%B9%D1%81%D0%BA%D0%B0_%D0%9C%D0%92%D0%94_%D0%A0%D0%BE%D1%81%D1%81%D0%B8%D0%B8" TargetMode="External"/><Relationship Id="rId11" Type="http://schemas.openxmlformats.org/officeDocument/2006/relationships/hyperlink" Target="http://ru.wikipedia.org/wiki/1988_%D0%B3%D0%BE%D0%B4" TargetMode="External"/><Relationship Id="rId5" Type="http://schemas.openxmlformats.org/officeDocument/2006/relationships/hyperlink" Target="http://ru.wikipedia.org/wiki/%D0%9F%D0%BE%D0%B3%D1%80%D0%B0%D0%BD%D0%B8%D1%87%D0%BD%D0%B0%D1%8F_%D1%81%D0%BB%D1%83%D0%B6%D0%B1%D0%B0_%D0%A4%D0%B5%D0%B4%D0%B5%D1%80%D0%B0%D0%BB%D1%8C%D0%BD%D0%BE%D0%B9_%D1%81%D0%BB%D1%83%D0%B6%D0%B1%D1%8B_%D0%B1%D0%B5%D0%B7%D0%BE%D0%BF%D0%B0%D1%81%D0%BD%D0%BE%D1%81%D1%82%D0%B8_%D0%A0%D0%BE%D1%81%D1%81%D0%B8%D0%B8" TargetMode="External"/><Relationship Id="rId10" Type="http://schemas.openxmlformats.org/officeDocument/2006/relationships/hyperlink" Target="http://ru.wikipedia.org/wiki/15_%D0%BC%D0%B0%D1%8F" TargetMode="External"/><Relationship Id="rId4" Type="http://schemas.openxmlformats.org/officeDocument/2006/relationships/hyperlink" Target="http://ru.wikipedia.org/wiki/%D0%92%D0%BE%D0%B5%D0%BD%D0%BD%D0%BE-%D0%BC%D0%BE%D1%80%D1%81%D0%BA%D0%BE%D0%B9_%D1%84%D0%BB%D0%BE%D1%82" TargetMode="External"/><Relationship Id="rId9" Type="http://schemas.openxmlformats.org/officeDocument/2006/relationships/hyperlink" Target="http://ru.wikipedia.org/wiki/%D0%9E%D0%9A%D0%A1%D0%92%D0%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-span-Песня--span- -span-про--span- Афган - -span-Афганистан--span-, красивый горний дикий край ...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untains_afghanistan_photo_wiki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7786742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Учреждение образования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"Гомельский государственный университет им.Ф.Скорины"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4786322"/>
            <a:ext cx="579440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Яковенко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Виктория Игоревна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Студентка группы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ФТТ – 52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Физического факультета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786058"/>
            <a:ext cx="6715172" cy="7858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4105"/>
              </a:avLst>
            </a:prstTxWarp>
            <a:spAutoFit/>
          </a:bodyPr>
          <a:lstStyle/>
          <a:p>
            <a:pPr algn="ctr"/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Афганистан – ты боль моей души...</a:t>
            </a:r>
            <a:endParaRPr lang="ru-RU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Просто -span-печальная--span- -span-музыка--span- - Без названи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 flipV="1">
            <a:off x="285720" y="6597990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SFG_101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AM_15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214290"/>
            <a:ext cx="2143140" cy="235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528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Согласно Положению медалью «В память 10-летия вывода советских войск из Афганистана» награждаются граждане Республики Беларусь, выполнявшие воинский и служебный долг в Республике </a:t>
            </a:r>
            <a:r>
              <a:rPr lang="ru-RU" dirty="0">
                <a:hlinkClick r:id="rId4" tooltip="Афганистан"/>
              </a:rPr>
              <a:t>Афганистан</a:t>
            </a:r>
            <a:r>
              <a:rPr lang="ru-RU" dirty="0"/>
              <a:t> в период с декабря </a:t>
            </a:r>
            <a:r>
              <a:rPr lang="ru-RU" dirty="0">
                <a:hlinkClick r:id="rId5" tooltip="1979 год"/>
              </a:rPr>
              <a:t>1979 года</a:t>
            </a:r>
            <a:r>
              <a:rPr lang="ru-RU" dirty="0"/>
              <a:t> по февраль </a:t>
            </a:r>
            <a:r>
              <a:rPr lang="ru-RU" dirty="0">
                <a:hlinkClick r:id="rId6" tooltip="1989 год"/>
              </a:rPr>
              <a:t>1989 года</a:t>
            </a:r>
            <a:r>
              <a:rPr lang="ru-RU" dirty="0"/>
              <a:t>.</a:t>
            </a:r>
          </a:p>
        </p:txBody>
      </p:sp>
      <p:pic>
        <p:nvPicPr>
          <p:cNvPr id="7" name="Рисунок 6" descr="SAM_154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000372"/>
            <a:ext cx="2373895" cy="3143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8926" y="3000372"/>
            <a:ext cx="58579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Юбилейной медалью «70 лет Вооружённых Сил СССР» награждаются: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лица </a:t>
            </a:r>
            <a:r>
              <a:rPr lang="ru-RU" sz="1400" dirty="0">
                <a:hlinkClick r:id="rId8" tooltip="Офицер"/>
              </a:rPr>
              <a:t>офицерского</a:t>
            </a:r>
            <a:r>
              <a:rPr lang="ru-RU" sz="1400" dirty="0"/>
              <a:t> состава, </a:t>
            </a:r>
            <a:r>
              <a:rPr lang="ru-RU" sz="1400" dirty="0">
                <a:hlinkClick r:id="rId9" tooltip="Прапорщик"/>
              </a:rPr>
              <a:t>прапорщики</a:t>
            </a:r>
            <a:r>
              <a:rPr lang="ru-RU" sz="1400" dirty="0"/>
              <a:t>, </a:t>
            </a:r>
            <a:r>
              <a:rPr lang="ru-RU" sz="1400" dirty="0">
                <a:hlinkClick r:id="rId10" tooltip="Мичман"/>
              </a:rPr>
              <a:t>мичманы</a:t>
            </a:r>
            <a:r>
              <a:rPr lang="ru-RU" sz="1400" dirty="0"/>
              <a:t> и военнослужащие сверхсрочной службы, состоящие к </a:t>
            </a:r>
            <a:r>
              <a:rPr lang="ru-RU" sz="1400" dirty="0">
                <a:hlinkClick r:id="rId11" tooltip="23 февраля"/>
              </a:rPr>
              <a:t>23 февраля</a:t>
            </a:r>
            <a:r>
              <a:rPr lang="ru-RU" sz="1400" dirty="0"/>
              <a:t> </a:t>
            </a:r>
            <a:r>
              <a:rPr lang="ru-RU" sz="1400" dirty="0">
                <a:hlinkClick r:id="rId12" tooltip="1988 год"/>
              </a:rPr>
              <a:t>1988 года</a:t>
            </a:r>
            <a:r>
              <a:rPr lang="ru-RU" sz="1400" dirty="0"/>
              <a:t> на действительной военной службе в Советской Армии, Военно-Морском Флоте, пограничных и внутренних войсках, а также в органах Комитета государственной безопасности СССР;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бывшие красногвардейцы, лица, принимавшие участие в боевых действиях по защите советской Родины в качестве военнослужащих, партизаны Гражданской войны и </a:t>
            </a:r>
            <a:r>
              <a:rPr lang="ru-RU" sz="1400" dirty="0">
                <a:hlinkClick r:id="rId13" tooltip="Великая Отечественная война"/>
              </a:rPr>
              <a:t>Великой Отечественной войны 1941—1945 гг.</a:t>
            </a:r>
            <a:r>
              <a:rPr lang="ru-RU" sz="140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лица, уволенные с действительной военной службы в запас или отставку, прослужившие в Советской Армии, Военно-Морском Флоте, пограничных и внутренних войсках и в органах Комитета государственной безопасности СССР 20 и более лет в календарном исчислении;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SFG_101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0807422f0ac47c17dd7b18119a03162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3521">
            <a:off x="285720" y="571480"/>
            <a:ext cx="3619021" cy="22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349675712_079_20633_afghanistan_7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950">
            <a:off x="5429256" y="357166"/>
            <a:ext cx="3301992" cy="2169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A19-6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2034">
            <a:off x="3392399" y="3239568"/>
            <a:ext cx="4357698" cy="2861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9675712_075_22305_afghanistan_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Рисунок 4" descr="114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9716">
            <a:off x="428596" y="285728"/>
            <a:ext cx="2609850" cy="1771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1428736"/>
            <a:ext cx="2857520" cy="1617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afgan4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490">
            <a:off x="4857752" y="285728"/>
            <a:ext cx="2874529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US_sniper_during_a_firefight_in_Northern_Trek_Nawa_Afghanistan_SSgt_Ezekiel_R_Kitandwe_mensi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7264">
            <a:off x="371806" y="3895803"/>
            <a:ext cx="3643338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pic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183">
            <a:off x="4881976" y="3484959"/>
            <a:ext cx="3710436" cy="2768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fg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Рисунок 4" descr="Evstafiev-spetsnaz-prepare-for-miss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7611">
            <a:off x="480058" y="711472"/>
            <a:ext cx="3480912" cy="21631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ost-5-12977746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857628"/>
            <a:ext cx="4452702" cy="2736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sowieckie-wojska-af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5279">
            <a:off x="5456076" y="560462"/>
            <a:ext cx="3270244" cy="21784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sAfghanistan_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yahooeu_ru_2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3966216" cy="2356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1161802415_1161635817_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214686"/>
            <a:ext cx="5000635" cy="3313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al (40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917" cy="6858000"/>
          </a:xfrm>
        </p:spPr>
      </p:pic>
      <p:pic>
        <p:nvPicPr>
          <p:cNvPr id="5" name="Рисунок 4" descr="Evstafiev-spetsnaz-prepare-for-miss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428604"/>
            <a:ext cx="367864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9b588c8db1016351568688cf3b067d0.jpg.pagespeed.ce.LCsN8rD8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071810"/>
            <a:ext cx="5143536" cy="3423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54361w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972"/>
            <a:ext cx="9144000" cy="6832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big_301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30718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Время выбрало нас,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Закружило в афганской метели.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 позвали друзья в грозный час.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особую форму надели.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 огне черных трудных дорог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Своей кровью кропили походы,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заметили в вихре тревог,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минуты прессуются в годы.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Верность, доблесть, отвага и честь-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качества не на показ,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Отчизны героев не счесть.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Время выбрало нас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LHBjAгh-u-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788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1148263_lol54.ru_0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02" y="0"/>
            <a:ext cx="91478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928926" y="357166"/>
            <a:ext cx="600079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Посвящается святой памяти моего отца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Яковенко Игоря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Николаевича,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выполнявшего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свой интернациональный долг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перед  родиной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1986 – 1988 </a:t>
            </a:r>
            <a:endPara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IMG_20121006_1605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786058"/>
            <a:ext cx="257175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995_html_367f436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43324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916087_1282224865_Afganistan_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4662" cy="6858000"/>
          </a:xfrm>
        </p:spPr>
      </p:pic>
      <p:pic>
        <p:nvPicPr>
          <p:cNvPr id="5" name="Рисунок 4" descr="SAM_152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000240"/>
            <a:ext cx="2642211" cy="385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M_15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4956">
            <a:off x="3357177" y="606814"/>
            <a:ext cx="5539942" cy="372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0475912_photos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Рисунок 4" descr="SAM_153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729" y="3500438"/>
            <a:ext cx="2386271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15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3366">
            <a:off x="787418" y="1166489"/>
            <a:ext cx="6204528" cy="436710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9bfe_85a6a56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AM_15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500042"/>
            <a:ext cx="2428892" cy="34803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SAM_154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3230">
            <a:off x="3565931" y="2637579"/>
            <a:ext cx="4873395" cy="34657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0_201005130701341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SAM_15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714620"/>
            <a:ext cx="2928926" cy="3878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AM_154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2571744"/>
            <a:ext cx="461127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2277x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F3tYJ4_S4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3571900" cy="259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a_fs15T-JRw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0"/>
            <a:ext cx="2440365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4Y8BgmLgpSw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285728"/>
            <a:ext cx="3214710" cy="2336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x_55606e0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3286124"/>
            <a:ext cx="3629208" cy="2319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KJc7tGgQ8sQ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00438"/>
            <a:ext cx="2440348" cy="3357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x_60e1907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2295525"/>
            <a:ext cx="3009900" cy="4562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Afghanistan.g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06" y="5429264"/>
            <a:ext cx="1714480" cy="114887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SFG_101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6000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Медалью «За отличие в воинской службе» награждаются военнослужащие </a:t>
            </a:r>
            <a:r>
              <a:rPr lang="ru-RU" b="1" dirty="0">
                <a:hlinkClick r:id="rId3" tooltip="Советская Армия"/>
              </a:rPr>
              <a:t>Советской Армии</a:t>
            </a:r>
            <a:r>
              <a:rPr lang="ru-RU" b="1" dirty="0"/>
              <a:t>, </a:t>
            </a:r>
            <a:r>
              <a:rPr lang="ru-RU" b="1" dirty="0">
                <a:hlinkClick r:id="rId4" tooltip="Военно-морской флот"/>
              </a:rPr>
              <a:t>Военно-Морского </a:t>
            </a:r>
            <a:r>
              <a:rPr lang="ru-RU" b="1" dirty="0" err="1">
                <a:hlinkClick r:id="rId4" tooltip="Военно-морской флот"/>
              </a:rPr>
              <a:t>Флота</a:t>
            </a:r>
            <a:r>
              <a:rPr lang="ru-RU" b="1" dirty="0" err="1"/>
              <a:t>,</a:t>
            </a:r>
            <a:r>
              <a:rPr lang="ru-RU" b="1" dirty="0" err="1">
                <a:hlinkClick r:id="rId5" tooltip="Пограничная служба Федеральной службы безопасности России"/>
              </a:rPr>
              <a:t>пограничных</a:t>
            </a:r>
            <a:r>
              <a:rPr lang="ru-RU" b="1" dirty="0"/>
              <a:t> и </a:t>
            </a:r>
            <a:r>
              <a:rPr lang="ru-RU" b="1" dirty="0">
                <a:hlinkClick r:id="rId6" tooltip="Внутренние войска МВД России"/>
              </a:rPr>
              <a:t>внутренних войск</a:t>
            </a:r>
            <a:r>
              <a:rPr lang="ru-RU" b="1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за отличные показатели в боевой и политической подготовке;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за особые отличия на учениях и маневрах, при несении боевой службы и боевого дежурства;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за отвагу, самоотверженность и другие заслуги, проявленные в период прохождения воинской службы.</a:t>
            </a:r>
          </a:p>
        </p:txBody>
      </p:sp>
      <p:pic>
        <p:nvPicPr>
          <p:cNvPr id="7" name="Рисунок 6" descr="SAM_152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214291"/>
            <a:ext cx="2214578" cy="2500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3500438"/>
            <a:ext cx="5500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Медаль «От благодарного афганского народа» — государственная </a:t>
            </a:r>
            <a:r>
              <a:rPr lang="ru-RU" dirty="0" smtClean="0"/>
              <a:t>медаль </a:t>
            </a:r>
            <a:r>
              <a:rPr lang="ru-RU" dirty="0" smtClean="0">
                <a:hlinkClick r:id="rId8" tooltip="Афганистан"/>
              </a:rPr>
              <a:t>Демократической </a:t>
            </a:r>
            <a:r>
              <a:rPr lang="ru-RU" dirty="0">
                <a:hlinkClick r:id="rId8" tooltip="Афганистан"/>
              </a:rPr>
              <a:t>Республики Афганистан</a:t>
            </a:r>
            <a:r>
              <a:rPr lang="ru-RU" dirty="0"/>
              <a:t>. Вручалась военнослужащим, проходившим службу в рядах </a:t>
            </a:r>
            <a:r>
              <a:rPr lang="ru-RU" dirty="0">
                <a:hlinkClick r:id="rId9" tooltip="ОКСВА"/>
              </a:rPr>
              <a:t>Ограниченного контингента советских войск в Афганистане</a:t>
            </a:r>
            <a:r>
              <a:rPr lang="ru-RU" dirty="0" smtClean="0"/>
              <a:t>. </a:t>
            </a:r>
            <a:r>
              <a:rPr lang="ru-RU" dirty="0"/>
              <a:t>Указ об учреждении медали был подписан </a:t>
            </a:r>
            <a:r>
              <a:rPr lang="ru-RU" dirty="0">
                <a:hlinkClick r:id="rId10" tooltip="15 мая"/>
              </a:rPr>
              <a:t>15 мая</a:t>
            </a:r>
            <a:r>
              <a:rPr lang="ru-RU" dirty="0"/>
              <a:t> </a:t>
            </a:r>
            <a:r>
              <a:rPr lang="ru-RU" dirty="0">
                <a:hlinkClick r:id="rId11" tooltip="1988 год"/>
              </a:rPr>
              <a:t>1988 года</a:t>
            </a:r>
            <a:r>
              <a:rPr lang="ru-RU" dirty="0"/>
              <a:t>, в день, когда начался вывод первых воинских частей из </a:t>
            </a:r>
            <a:r>
              <a:rPr lang="ru-RU" dirty="0">
                <a:hlinkClick r:id="rId12" tooltip="Джелалабад"/>
              </a:rPr>
              <a:t>Джелалабада</a:t>
            </a:r>
            <a:r>
              <a:rPr lang="ru-RU" dirty="0"/>
              <a:t>.</a:t>
            </a:r>
          </a:p>
        </p:txBody>
      </p:sp>
      <p:pic>
        <p:nvPicPr>
          <p:cNvPr id="9" name="Рисунок 8" descr="SAM_153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3" y="3357562"/>
            <a:ext cx="2428892" cy="32861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3AFC7C-EF1F-427B-A833-9009D603596F}"/>
</file>

<file path=customXml/itemProps2.xml><?xml version="1.0" encoding="utf-8"?>
<ds:datastoreItem xmlns:ds="http://schemas.openxmlformats.org/officeDocument/2006/customXml" ds:itemID="{CFEC8AD5-77EF-4BAF-AF38-A74E6C45EEFB}"/>
</file>

<file path=customXml/itemProps3.xml><?xml version="1.0" encoding="utf-8"?>
<ds:datastoreItem xmlns:ds="http://schemas.openxmlformats.org/officeDocument/2006/customXml" ds:itemID="{A65F31F3-B411-4628-971B-EC968E17D9E0}"/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101</Words>
  <Application>Microsoft Office PowerPoint</Application>
  <PresentationFormat>Экран (4:3)</PresentationFormat>
  <Paragraphs>23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Викуля</dc:creator>
  <cp:lastModifiedBy>Dmitry Tarasov</cp:lastModifiedBy>
  <cp:revision>68</cp:revision>
  <dcterms:created xsi:type="dcterms:W3CDTF">2013-09-25T10:44:31Z</dcterms:created>
  <dcterms:modified xsi:type="dcterms:W3CDTF">2016-04-27T08:03:10Z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