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  <p:sldId id="263" r:id="rId3"/>
    <p:sldId id="258" r:id="rId4"/>
    <p:sldId id="269" r:id="rId5"/>
    <p:sldId id="274" r:id="rId6"/>
    <p:sldId id="275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56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44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08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5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8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6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6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4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7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3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42C7E0-C7B0-4B43-96EF-E28D26D1D126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FFFFA9-0D85-4860-B1F5-10DBBD0199B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4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3946" y="917645"/>
            <a:ext cx="5977002" cy="310747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846" y="340115"/>
            <a:ext cx="3872133" cy="550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учат?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868" y="1737360"/>
            <a:ext cx="5510090" cy="493639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ВУЗе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 такой профессии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программного обеспечения.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требования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предъявляемые, к кандидатам на вакансию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везде одинаковые: навыки программирования на базовом уровне, знания технологий логики программного обеспечения, знания запросов и скриптовых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языков. Все эти знания можно получить обучаясь на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математическом факультете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ГГУ им Ф. Скорины.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серьёзную теоретическую и практическую подготовку, обеспечивающую их конкурентоспособность на современном рынке труда. </a:t>
            </a:r>
          </a:p>
        </p:txBody>
      </p:sp>
      <p:pic>
        <p:nvPicPr>
          <p:cNvPr id="3076" name="Picture 4" descr="http://math.gsu.by/images/home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99" y="1027906"/>
            <a:ext cx="5125793" cy="384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математический факультет?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1: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готовит специалистов по престижным сегодня специальностям: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953" y="3070747"/>
            <a:ext cx="6437557" cy="25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математический факультет?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2: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партнёрству с различными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компаниями в Беларуси, многие наши выпускники стали сотрудниками более, чем 100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компаний,средикоторых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EPAM Systems,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Itransition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IBA, 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Exadel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VIADEN, Wargaming.net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468" y="4237416"/>
            <a:ext cx="64960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математический факультет?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3: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оборудование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lh3.googleusercontent.com/74P82PfAqw3yfgW9itz4U7NQwNz2y0mXHVEMsWtb70LBNtcBzFK3bqPDQR1whvPImUFB3JavemMtJOuU1Pz6krraUQDgW2jKjTgXWpAaPZzeo33lXU-NhIKKCB_cRg7mB3FcfktHmzjpDnMyXA18nxCtj3KVPaSEa3V0fm3cr60x5MLrq1zDHfYs5eu8VY_EA_BgQ5v12PJZUedJPEf-Dz_MZ2DM27q957pTL1B019AFtSAYi5K1lWJtJZ8l0f3Qfoc9nYTaV8fks-VORrFT77S4bCbRyQB2WsXDENykifk9xd-DtCjsip2mzacyTBF92HDiPEPkVa3pMmAPfpsmlR4lQfnb_HY1FSVTia3aNnwBUWx7UaamIB0C26yWy9xFMFdxBsq1ZW82U14dNeOrE_WYBkQFRUQwC8_BVYqs5ZHd7_ABeD5W1NL3kGDMAlSbkCPwXP4QPjBY3xkDww-Shyqa28kOZDFEgF6UIDgcpt2lEI5PzbGulAgIPcwTckSdVh8DtpB0j_ew7mUIHlxg0SPMcjHhHL96908_qzYP1MLc4Jd9X0eP4sBNnmKMVNttBmm_VHZvjR7HYkQp_QLbIy0TrZpKn7ir-UciIEOP5MR25jdN=w400-h300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581" y="204067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57" y="3469423"/>
            <a:ext cx="3610053" cy="27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математический факультет?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48453"/>
            <a:ext cx="4525370" cy="22550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4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студентов в международных олимпиадах, стажировках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math.gsu.by/images/br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3" r="22961"/>
          <a:stretch/>
        </p:blipFill>
        <p:spPr bwMode="auto">
          <a:xfrm>
            <a:off x="7640015" y="2122343"/>
            <a:ext cx="2340897" cy="33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3.googleusercontent.com/4E5DO9XLjxJWleqmKbdeG4WXxhhmFkqrPjpujYs8NxdCY7EcJ4wMhvDJUJm_jP9HTf8LSlKfzEz7BTMgM-wKeFA2iucMq0eL19DqIl1UnG6zwPQ4YAKGoAUr_ietL7oyqPhstHOZyZiNQxvLn6qLMY0CD23us_LtKvgfjEFexjSLSR6Nyu5L92KrU9EUywByNGNq-8DqoRZMncz6KYJS7gQwRAVVBzKGwXPpvIi5Fw3e_5dD3HdzFz0B7C8oBFBUfBYQnClAbRm7irTtRJVIv0LG8nqLpvFpsGayGrpOyj0G2pGIOPzEuwpR_bTeiKH-BW56Gtj5xWEscFEPPhnNelkFg9g6Mk_PzZ-gEN6LH-3Nn9e8V1Gqdjg6P73xc0P6NuApKy5SYj_3QAk2C_YXV2tF8sNZuNLfydGyMFp079ljp741gONuU4auLj_l0Dj6vvxuZClSrPBWSiV5wLXdoWo4IfPlomYxKn7tKR8wjk8XbXlrv1CrhppI84dChrdUwEfq2Fr7ksYRbFDW-xfqBXJGRaeHhHXTmyqwKkr2Cvqt22JQ1oAA0I5GbEqQbv9ODNTWzxckYjKHE6ydALdUwiTFvDRVjiq9WPCn0RJykUEdAeOL=w400-h30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307598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математический факультет?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5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Студенческая жизнь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953" y="1815667"/>
            <a:ext cx="28575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570" y="3829041"/>
            <a:ext cx="4427334" cy="2488162"/>
          </a:xfrm>
          <a:prstGeom prst="rect">
            <a:avLst/>
          </a:prstGeom>
        </p:spPr>
      </p:pic>
      <p:pic>
        <p:nvPicPr>
          <p:cNvPr id="6148" name="Picture 4" descr="http://math.gsu.by/images/ex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25" y="2785851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7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работать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91116"/>
            <a:ext cx="10515600" cy="1372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Поступай правильно!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мужчина указывает пальце вверр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29" y="1829846"/>
            <a:ext cx="5791902" cy="386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3522"/>
            <a:ext cx="6954672" cy="5467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 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напоминает работу следователя или детектива: он идет по горячим следам программиста и выискивает ошибки (на профессиональном языке — баги). В ход идут различные дедуктивные методы и скрытые приемы. Чтобы отыскать спрятавшуюся в глубине программы ошибку, нужно быть изобретательным: задавать нужные вопросы, знать психологию программиста и уметь предвидеть, где именно может скрываться увертливый баг. </a:t>
            </a:r>
          </a:p>
        </p:txBody>
      </p:sp>
      <p:pic>
        <p:nvPicPr>
          <p:cNvPr id="4" name="Picture 10" descr="m025"/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72" y="519113"/>
            <a:ext cx="4525962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5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171" y="6653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профессии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x_434a11c4"/>
          <p:cNvPicPr>
            <a:picLocks noChangeAspect="1" noChangeArrowheads="1"/>
          </p:cNvPicPr>
          <p:nvPr/>
        </p:nvPicPr>
        <p:blipFill>
          <a:blip r:embed="rId2">
            <a:lum bright="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83" y="1840814"/>
            <a:ext cx="52863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988" y="-30931"/>
            <a:ext cx="10058400" cy="145075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 профессии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4413" y="1165036"/>
            <a:ext cx="5157787" cy="823912"/>
          </a:xfrm>
        </p:spPr>
        <p:txBody>
          <a:bodyPr/>
          <a:lstStyle/>
          <a:p>
            <a:r>
              <a:rPr lang="ru-RU" dirty="0" smtClean="0"/>
              <a:t>Плюсы: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197290"/>
            <a:ext cx="5157788" cy="399237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(и необходимость!) постоянного повышения профессионального уровня в соответствии с прогрессом IT-отрасли и сферы бизнеса.  Профессия не позволяет расслабиться и умственно деградировать, заставляет быть в курсе новых технологий.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оплата труда.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Престиж и всё возрастающая востребованность профессии в будущем.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65036"/>
            <a:ext cx="5183188" cy="823912"/>
          </a:xfrm>
        </p:spPr>
        <p:txBody>
          <a:bodyPr/>
          <a:lstStyle/>
          <a:p>
            <a:r>
              <a:rPr lang="ru-RU" dirty="0" smtClean="0"/>
              <a:t>Минусы: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197290"/>
            <a:ext cx="5183188" cy="399237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минус — рутинная и монотонная работа при прохождении тест-кейсов в ручном тестировании и работе с документацией.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общий минус для всех профессий IT-сферы — постоянная  сидячая работа за компьютером.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недовольство заказчика результатом работы.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заинтересованных лиц в каждом проекте, у которых свои пожелания и  требования: заказчики, разработчики,  пользователи.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качества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894088" cy="4309406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склад ума;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стратегическое мышление;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абстрактное мышление;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моделировать и абстрагироваться;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критический, деструктивный склад ума, направленный на обнаружение ошибок;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перфекционизм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хорошем смысле этого слова;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быстро переключаться между задачами;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команде и аргументировать свои решения;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 — умение общаться напрямую влияет на качество ПО;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находить компромиссы между заинтересованными лицами;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деталям;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расставлять приоритеты.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51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обязанности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анализ технической документации;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уточнение требований к ПО заказчика или бизнес-аналитика;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оценка возможных рисков;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формирование тестовой документации и идей по улучшению качества ПО, так называемых тест-кейсов;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разработка и проведение тестирования;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определение проблемных мест и их внесение в </a:t>
            </a:r>
            <a:r>
              <a:rPr lang="ru-RU" dirty="0" err="1"/>
              <a:t>трэкинг</a:t>
            </a:r>
            <a:r>
              <a:rPr lang="ru-RU" dirty="0"/>
              <a:t>-систему;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обсуждение проблем с  разработчиками;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прослеживание </a:t>
            </a:r>
            <a:r>
              <a:rPr lang="ru-RU" dirty="0"/>
              <a:t>жизненного цикла проблем;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выявление, документация и верификация дефектов;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повторный тест исправленных ошибок;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анализ тестирования и его оптимизация;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написание автоматических тестов;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оформление тестовой документации.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66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042" y="832513"/>
            <a:ext cx="10058400" cy="145075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Ступеньки карьеры и перспективы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042" y="1937982"/>
            <a:ext cx="10515600" cy="5036024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Trainee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QA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начинающий специалист.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QA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специалист, проработавший в должности от 1 до 6 месяцев и имеющий определённые навыки в работе. Знающий, что такое тест-план, тест-кейс, тест-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сьют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тест-степ, тест-дизайн в общих чертах,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Middle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QA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специалист среднего уровня квалификации, со стажем работы от 1 до 3 лет, умеющий работать самостоятельно и консультирующий младший персонал.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QA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Engineer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специалист высшей квалификации, выполняющий самые сложные технические задачи широкого спектра, используя разные виды тестирования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Мифы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 первый: тестирование — это скучно.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 второй: тестирование — это просто.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 третий: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всего лишь ищут ошибки.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 четвертый: машины заменят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они станут ненужными.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 пятый: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ладят с разработчиками.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4445" y="1932224"/>
            <a:ext cx="5239603" cy="4975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может работать в IT-компаниях, разрабатывающих программное обеспечение и интернет-сайты, в составе независимых групп тестирования или в компаниях, занимающихся исключительно тестированием ПО: в любых организациях, внедряющих собственные системы автоматизации (например, многие банки имеют свои отделы разработки и тестирования ПО).</a:t>
            </a:r>
          </a:p>
        </p:txBody>
      </p:sp>
      <p:pic>
        <p:nvPicPr>
          <p:cNvPr id="4" name="Picture 7" descr="testirov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8" y="1932224"/>
            <a:ext cx="4954649" cy="403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6632CE-A46C-4478-9BA4-8657DE68342C}"/>
</file>

<file path=customXml/itemProps2.xml><?xml version="1.0" encoding="utf-8"?>
<ds:datastoreItem xmlns:ds="http://schemas.openxmlformats.org/officeDocument/2006/customXml" ds:itemID="{9BE6F2D3-8772-4015-B16D-CD4F4A42885F}"/>
</file>

<file path=customXml/itemProps3.xml><?xml version="1.0" encoding="utf-8"?>
<ds:datastoreItem xmlns:ds="http://schemas.openxmlformats.org/officeDocument/2006/customXml" ds:itemID="{0BDFF315-FD33-43B1-B76B-2160703683F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189</TotalTime>
  <Words>604</Words>
  <Application>Microsoft Office PowerPoint</Application>
  <PresentationFormat>Широкоэкранный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Ретро</vt:lpstr>
      <vt:lpstr>Кто такой тестировщик?</vt:lpstr>
      <vt:lpstr>Презентация PowerPoint</vt:lpstr>
      <vt:lpstr>Особенности профессии </vt:lpstr>
      <vt:lpstr>Плюсы и минусы профессии</vt:lpstr>
      <vt:lpstr>Важные качества</vt:lpstr>
      <vt:lpstr>Функциональные обязанности тестировщика:</vt:lpstr>
      <vt:lpstr>Ступеньки карьеры и перспективы </vt:lpstr>
      <vt:lpstr>Мифы о профессии тестировщика:</vt:lpstr>
      <vt:lpstr>Место работы:</vt:lpstr>
      <vt:lpstr>Где учат?</vt:lpstr>
      <vt:lpstr>Почему именно математический факультет?</vt:lpstr>
      <vt:lpstr>Почему именно математический факультет?</vt:lpstr>
      <vt:lpstr>Почему именно математический факультет?</vt:lpstr>
      <vt:lpstr>Почему именно математический факультет?</vt:lpstr>
      <vt:lpstr>Почему именно математический факультет?</vt:lpstr>
      <vt:lpstr>Хочешь работать в IT?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такой тестировщик?</dc:title>
  <dc:creator>Юля</dc:creator>
  <cp:lastModifiedBy>Юля</cp:lastModifiedBy>
  <cp:revision>16</cp:revision>
  <dcterms:created xsi:type="dcterms:W3CDTF">2016-12-01T09:48:07Z</dcterms:created>
  <dcterms:modified xsi:type="dcterms:W3CDTF">2016-12-01T13:42:36Z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