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8" r:id="rId9"/>
    <p:sldId id="263" r:id="rId10"/>
    <p:sldId id="266" r:id="rId11"/>
    <p:sldId id="267" r:id="rId12"/>
    <p:sldId id="264" r:id="rId13"/>
    <p:sldId id="26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ED147-B844-44BE-80CC-1E514DED0AF0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E0018732-50EC-47AD-AE37-B2BD67012A29}">
      <dgm:prSet phldrT="[Текст]"/>
      <dgm:spPr/>
      <dgm:t>
        <a:bodyPr/>
        <a:lstStyle/>
        <a:p>
          <a:pPr algn="ctr"/>
          <a:endParaRPr lang="ru-RU" b="0" i="0" dirty="0" smtClean="0"/>
        </a:p>
        <a:p>
          <a:pPr algn="ctr"/>
          <a:r>
            <a:rPr lang="ru-RU" b="0" i="0" dirty="0" smtClean="0"/>
            <a:t>руководитель отдела контроля качества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8B060331-1D50-4C7F-BC7F-EC4A9C950917}" type="parTrans" cxnId="{344F2C92-8C1F-4558-ADD9-42F044E53DC9}">
      <dgm:prSet/>
      <dgm:spPr/>
      <dgm:t>
        <a:bodyPr/>
        <a:lstStyle/>
        <a:p>
          <a:endParaRPr lang="ru-RU"/>
        </a:p>
      </dgm:t>
    </dgm:pt>
    <dgm:pt modelId="{6D8717D2-E1BB-4CD9-A0B1-CA3E09E1A32A}" type="sibTrans" cxnId="{344F2C92-8C1F-4558-ADD9-42F044E53DC9}">
      <dgm:prSet/>
      <dgm:spPr/>
      <dgm:t>
        <a:bodyPr/>
        <a:lstStyle/>
        <a:p>
          <a:endParaRPr lang="ru-RU"/>
        </a:p>
      </dgm:t>
    </dgm:pt>
    <dgm:pt modelId="{51C411FD-A622-4B4F-AD32-35E66DD50EC4}">
      <dgm:prSet phldrT="[Текст]"/>
      <dgm:spPr/>
      <dgm:t>
        <a:bodyPr/>
        <a:lstStyle/>
        <a:p>
          <a:r>
            <a:rPr lang="ru-RU" b="0" i="0" dirty="0" smtClean="0"/>
            <a:t>специалист по тестированию</a:t>
          </a:r>
          <a:endParaRPr lang="ru-RU" dirty="0"/>
        </a:p>
      </dgm:t>
    </dgm:pt>
    <dgm:pt modelId="{DCE78810-BC50-4FEC-8DFE-E8A31B2FE7B4}" type="parTrans" cxnId="{ED753557-B2BC-41C6-AE73-8D4EBCB0FAFC}">
      <dgm:prSet/>
      <dgm:spPr/>
      <dgm:t>
        <a:bodyPr/>
        <a:lstStyle/>
        <a:p>
          <a:endParaRPr lang="ru-RU"/>
        </a:p>
      </dgm:t>
    </dgm:pt>
    <dgm:pt modelId="{D585A6E9-8C02-42C0-BC60-55AC5C05D29B}" type="sibTrans" cxnId="{ED753557-B2BC-41C6-AE73-8D4EBCB0FAFC}">
      <dgm:prSet/>
      <dgm:spPr/>
      <dgm:t>
        <a:bodyPr/>
        <a:lstStyle/>
        <a:p>
          <a:endParaRPr lang="ru-RU"/>
        </a:p>
      </dgm:t>
    </dgm:pt>
    <dgm:pt modelId="{EF9FC985-76AE-4E7E-9F4F-DB865040E41E}">
      <dgm:prSet phldrT="[Текст]"/>
      <dgm:spPr/>
      <dgm:t>
        <a:bodyPr/>
        <a:lstStyle/>
        <a:p>
          <a:r>
            <a:rPr lang="ru-RU" b="0" i="0" dirty="0" err="1" smtClean="0"/>
            <a:t>тестировщик</a:t>
          </a:r>
          <a:r>
            <a:rPr lang="ru-RU" b="0" i="0" dirty="0" smtClean="0"/>
            <a:t>-стажер</a:t>
          </a:r>
          <a:endParaRPr lang="ru-RU" dirty="0"/>
        </a:p>
      </dgm:t>
    </dgm:pt>
    <dgm:pt modelId="{3C42B937-F75C-442D-8B47-4682F909840C}" type="parTrans" cxnId="{39F999C8-A48F-4108-9086-3DBA64090B12}">
      <dgm:prSet/>
      <dgm:spPr/>
      <dgm:t>
        <a:bodyPr/>
        <a:lstStyle/>
        <a:p>
          <a:endParaRPr lang="ru-RU"/>
        </a:p>
      </dgm:t>
    </dgm:pt>
    <dgm:pt modelId="{85063F59-1401-4B6D-B4C9-A32E0788A131}" type="sibTrans" cxnId="{39F999C8-A48F-4108-9086-3DBA64090B12}">
      <dgm:prSet/>
      <dgm:spPr/>
      <dgm:t>
        <a:bodyPr/>
        <a:lstStyle/>
        <a:p>
          <a:endParaRPr lang="ru-RU"/>
        </a:p>
      </dgm:t>
    </dgm:pt>
    <dgm:pt modelId="{494B7EA6-0F8E-4DC1-AAC5-EC0DBF1993D9}">
      <dgm:prSet phldrT="[Текст]"/>
      <dgm:spPr/>
      <dgm:t>
        <a:bodyPr/>
        <a:lstStyle/>
        <a:p>
          <a:r>
            <a:rPr lang="ru-RU" b="0" i="0" dirty="0" smtClean="0"/>
            <a:t>ведущий специалист по тестированию </a:t>
          </a:r>
          <a:endParaRPr lang="ru-RU" dirty="0"/>
        </a:p>
      </dgm:t>
    </dgm:pt>
    <dgm:pt modelId="{64726222-232C-4369-B021-319B060B838F}" type="parTrans" cxnId="{7883A86E-254F-4A39-AA19-35894D3D2613}">
      <dgm:prSet/>
      <dgm:spPr/>
      <dgm:t>
        <a:bodyPr/>
        <a:lstStyle/>
        <a:p>
          <a:endParaRPr lang="ru-RU"/>
        </a:p>
      </dgm:t>
    </dgm:pt>
    <dgm:pt modelId="{9BD0E4B2-28EC-4C26-A572-416E9C3026A4}" type="sibTrans" cxnId="{7883A86E-254F-4A39-AA19-35894D3D2613}">
      <dgm:prSet/>
      <dgm:spPr/>
      <dgm:t>
        <a:bodyPr/>
        <a:lstStyle/>
        <a:p>
          <a:endParaRPr lang="ru-RU"/>
        </a:p>
      </dgm:t>
    </dgm:pt>
    <dgm:pt modelId="{6E4759BF-ACAF-4E55-A947-9FCFA560DBB2}">
      <dgm:prSet phldrT="[Текст]"/>
      <dgm:spPr/>
      <dgm:t>
        <a:bodyPr/>
        <a:lstStyle/>
        <a:p>
          <a:r>
            <a:rPr lang="ru-RU" b="0" i="0" dirty="0" smtClean="0"/>
            <a:t>руководитель группы тестирования</a:t>
          </a:r>
          <a:endParaRPr lang="ru-RU" dirty="0"/>
        </a:p>
      </dgm:t>
    </dgm:pt>
    <dgm:pt modelId="{9E7D398B-6C44-458C-B4F6-6B0045713CAC}" type="parTrans" cxnId="{4D1E40D0-66D0-44E9-AFE9-9935E98D2E22}">
      <dgm:prSet/>
      <dgm:spPr/>
      <dgm:t>
        <a:bodyPr/>
        <a:lstStyle/>
        <a:p>
          <a:endParaRPr lang="ru-RU"/>
        </a:p>
      </dgm:t>
    </dgm:pt>
    <dgm:pt modelId="{D3A97829-668C-468F-9562-87F9DB848EA5}" type="sibTrans" cxnId="{4D1E40D0-66D0-44E9-AFE9-9935E98D2E22}">
      <dgm:prSet/>
      <dgm:spPr/>
      <dgm:t>
        <a:bodyPr/>
        <a:lstStyle/>
        <a:p>
          <a:endParaRPr lang="ru-RU"/>
        </a:p>
      </dgm:t>
    </dgm:pt>
    <dgm:pt modelId="{4E32E76F-0344-4EB2-AC72-F7EBC0E27CE9}" type="pres">
      <dgm:prSet presAssocID="{325ED147-B844-44BE-80CC-1E514DED0AF0}" presName="Name0" presStyleCnt="0">
        <dgm:presLayoutVars>
          <dgm:dir/>
          <dgm:animLvl val="lvl"/>
          <dgm:resizeHandles val="exact"/>
        </dgm:presLayoutVars>
      </dgm:prSet>
      <dgm:spPr/>
    </dgm:pt>
    <dgm:pt modelId="{B2E168D4-2592-4689-860B-430FBF084FAB}" type="pres">
      <dgm:prSet presAssocID="{E0018732-50EC-47AD-AE37-B2BD67012A29}" presName="Name8" presStyleCnt="0"/>
      <dgm:spPr/>
    </dgm:pt>
    <dgm:pt modelId="{29B7FA46-C328-401B-B9B3-178515829241}" type="pres">
      <dgm:prSet presAssocID="{E0018732-50EC-47AD-AE37-B2BD67012A2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7D6A0-13BD-4805-AAC5-194260A706C8}" type="pres">
      <dgm:prSet presAssocID="{E0018732-50EC-47AD-AE37-B2BD67012A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ACACF-3BBC-4F10-83A7-EF1E5ACBF593}" type="pres">
      <dgm:prSet presAssocID="{6E4759BF-ACAF-4E55-A947-9FCFA560DBB2}" presName="Name8" presStyleCnt="0"/>
      <dgm:spPr/>
    </dgm:pt>
    <dgm:pt modelId="{D299D3F7-44EC-4702-88F6-9EFF60422B1A}" type="pres">
      <dgm:prSet presAssocID="{6E4759BF-ACAF-4E55-A947-9FCFA560DBB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D45E3-C832-4367-A303-ADD870B9E147}" type="pres">
      <dgm:prSet presAssocID="{6E4759BF-ACAF-4E55-A947-9FCFA560DB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2D24B-5622-4647-8DB1-8274A084FFD7}" type="pres">
      <dgm:prSet presAssocID="{494B7EA6-0F8E-4DC1-AAC5-EC0DBF1993D9}" presName="Name8" presStyleCnt="0"/>
      <dgm:spPr/>
    </dgm:pt>
    <dgm:pt modelId="{1C278459-2BD3-4F9F-AE84-02D870DA5E5D}" type="pres">
      <dgm:prSet presAssocID="{494B7EA6-0F8E-4DC1-AAC5-EC0DBF1993D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E7D6-5460-4D59-A8AE-09B2CD3CD047}" type="pres">
      <dgm:prSet presAssocID="{494B7EA6-0F8E-4DC1-AAC5-EC0DBF1993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2A624-AAF0-4D70-9A1F-D12B670213D3}" type="pres">
      <dgm:prSet presAssocID="{51C411FD-A622-4B4F-AD32-35E66DD50EC4}" presName="Name8" presStyleCnt="0"/>
      <dgm:spPr/>
    </dgm:pt>
    <dgm:pt modelId="{326BE4B6-BEC6-4282-B6C3-50140F55FB34}" type="pres">
      <dgm:prSet presAssocID="{51C411FD-A622-4B4F-AD32-35E66DD50EC4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1F1A0-5B53-4A35-93EF-27B93737FCFB}" type="pres">
      <dgm:prSet presAssocID="{51C411FD-A622-4B4F-AD32-35E66DD50E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C73E8-E96C-466E-868A-E28350ED83DB}" type="pres">
      <dgm:prSet presAssocID="{EF9FC985-76AE-4E7E-9F4F-DB865040E41E}" presName="Name8" presStyleCnt="0"/>
      <dgm:spPr/>
    </dgm:pt>
    <dgm:pt modelId="{226A08E5-7727-4303-ABF9-4889A4F1600F}" type="pres">
      <dgm:prSet presAssocID="{EF9FC985-76AE-4E7E-9F4F-DB865040E41E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B7C68-F3B7-4196-9F64-0AA332482A43}" type="pres">
      <dgm:prSet presAssocID="{EF9FC985-76AE-4E7E-9F4F-DB865040E4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F2C92-8C1F-4558-ADD9-42F044E53DC9}" srcId="{325ED147-B844-44BE-80CC-1E514DED0AF0}" destId="{E0018732-50EC-47AD-AE37-B2BD67012A29}" srcOrd="0" destOrd="0" parTransId="{8B060331-1D50-4C7F-BC7F-EC4A9C950917}" sibTransId="{6D8717D2-E1BB-4CD9-A0B1-CA3E09E1A32A}"/>
    <dgm:cxn modelId="{39F999C8-A48F-4108-9086-3DBA64090B12}" srcId="{325ED147-B844-44BE-80CC-1E514DED0AF0}" destId="{EF9FC985-76AE-4E7E-9F4F-DB865040E41E}" srcOrd="4" destOrd="0" parTransId="{3C42B937-F75C-442D-8B47-4682F909840C}" sibTransId="{85063F59-1401-4B6D-B4C9-A32E0788A131}"/>
    <dgm:cxn modelId="{7D96A7B6-CFFF-4385-B451-54B027178E99}" type="presOf" srcId="{494B7EA6-0F8E-4DC1-AAC5-EC0DBF1993D9}" destId="{1C278459-2BD3-4F9F-AE84-02D870DA5E5D}" srcOrd="0" destOrd="0" presId="urn:microsoft.com/office/officeart/2005/8/layout/pyramid1"/>
    <dgm:cxn modelId="{DF130C9A-E058-4729-9CC5-D82F30A9120C}" type="presOf" srcId="{51C411FD-A622-4B4F-AD32-35E66DD50EC4}" destId="{C3E1F1A0-5B53-4A35-93EF-27B93737FCFB}" srcOrd="1" destOrd="0" presId="urn:microsoft.com/office/officeart/2005/8/layout/pyramid1"/>
    <dgm:cxn modelId="{4D1E40D0-66D0-44E9-AFE9-9935E98D2E22}" srcId="{325ED147-B844-44BE-80CC-1E514DED0AF0}" destId="{6E4759BF-ACAF-4E55-A947-9FCFA560DBB2}" srcOrd="1" destOrd="0" parTransId="{9E7D398B-6C44-458C-B4F6-6B0045713CAC}" sibTransId="{D3A97829-668C-468F-9562-87F9DB848EA5}"/>
    <dgm:cxn modelId="{ED753557-B2BC-41C6-AE73-8D4EBCB0FAFC}" srcId="{325ED147-B844-44BE-80CC-1E514DED0AF0}" destId="{51C411FD-A622-4B4F-AD32-35E66DD50EC4}" srcOrd="3" destOrd="0" parTransId="{DCE78810-BC50-4FEC-8DFE-E8A31B2FE7B4}" sibTransId="{D585A6E9-8C02-42C0-BC60-55AC5C05D29B}"/>
    <dgm:cxn modelId="{0C6017A1-EA3F-4FFE-A955-77D886E3BB07}" type="presOf" srcId="{EF9FC985-76AE-4E7E-9F4F-DB865040E41E}" destId="{133B7C68-F3B7-4196-9F64-0AA332482A43}" srcOrd="1" destOrd="0" presId="urn:microsoft.com/office/officeart/2005/8/layout/pyramid1"/>
    <dgm:cxn modelId="{5D1756C4-7FB1-4565-871C-98CE54332ABF}" type="presOf" srcId="{325ED147-B844-44BE-80CC-1E514DED0AF0}" destId="{4E32E76F-0344-4EB2-AC72-F7EBC0E27CE9}" srcOrd="0" destOrd="0" presId="urn:microsoft.com/office/officeart/2005/8/layout/pyramid1"/>
    <dgm:cxn modelId="{C1E614D3-53D4-421D-BD15-3E459ECD2AAC}" type="presOf" srcId="{EF9FC985-76AE-4E7E-9F4F-DB865040E41E}" destId="{226A08E5-7727-4303-ABF9-4889A4F1600F}" srcOrd="0" destOrd="0" presId="urn:microsoft.com/office/officeart/2005/8/layout/pyramid1"/>
    <dgm:cxn modelId="{73EAF138-8B0E-481D-9EA8-7BDC8ADB2A22}" type="presOf" srcId="{E0018732-50EC-47AD-AE37-B2BD67012A29}" destId="{A297D6A0-13BD-4805-AAC5-194260A706C8}" srcOrd="1" destOrd="0" presId="urn:microsoft.com/office/officeart/2005/8/layout/pyramid1"/>
    <dgm:cxn modelId="{8C98B4FB-3E15-45D8-BD79-5B906199F23E}" type="presOf" srcId="{51C411FD-A622-4B4F-AD32-35E66DD50EC4}" destId="{326BE4B6-BEC6-4282-B6C3-50140F55FB34}" srcOrd="0" destOrd="0" presId="urn:microsoft.com/office/officeart/2005/8/layout/pyramid1"/>
    <dgm:cxn modelId="{7883A86E-254F-4A39-AA19-35894D3D2613}" srcId="{325ED147-B844-44BE-80CC-1E514DED0AF0}" destId="{494B7EA6-0F8E-4DC1-AAC5-EC0DBF1993D9}" srcOrd="2" destOrd="0" parTransId="{64726222-232C-4369-B021-319B060B838F}" sibTransId="{9BD0E4B2-28EC-4C26-A572-416E9C3026A4}"/>
    <dgm:cxn modelId="{C2FC9A97-3D8B-4670-BF90-156E04C77109}" type="presOf" srcId="{E0018732-50EC-47AD-AE37-B2BD67012A29}" destId="{29B7FA46-C328-401B-B9B3-178515829241}" srcOrd="0" destOrd="0" presId="urn:microsoft.com/office/officeart/2005/8/layout/pyramid1"/>
    <dgm:cxn modelId="{D54F99DB-A2A5-4D50-A4DE-835421870D56}" type="presOf" srcId="{494B7EA6-0F8E-4DC1-AAC5-EC0DBF1993D9}" destId="{BE83E7D6-5460-4D59-A8AE-09B2CD3CD047}" srcOrd="1" destOrd="0" presId="urn:microsoft.com/office/officeart/2005/8/layout/pyramid1"/>
    <dgm:cxn modelId="{0365BC1A-8DF3-41C7-BA12-DBCF6B973359}" type="presOf" srcId="{6E4759BF-ACAF-4E55-A947-9FCFA560DBB2}" destId="{D299D3F7-44EC-4702-88F6-9EFF60422B1A}" srcOrd="0" destOrd="0" presId="urn:microsoft.com/office/officeart/2005/8/layout/pyramid1"/>
    <dgm:cxn modelId="{EF3BB30B-7CBD-4809-8821-3EE970DD673E}" type="presOf" srcId="{6E4759BF-ACAF-4E55-A947-9FCFA560DBB2}" destId="{E47D45E3-C832-4367-A303-ADD870B9E147}" srcOrd="1" destOrd="0" presId="urn:microsoft.com/office/officeart/2005/8/layout/pyramid1"/>
    <dgm:cxn modelId="{DC25C9B0-B640-47A3-9B4B-AF01549D2B9B}" type="presParOf" srcId="{4E32E76F-0344-4EB2-AC72-F7EBC0E27CE9}" destId="{B2E168D4-2592-4689-860B-430FBF084FAB}" srcOrd="0" destOrd="0" presId="urn:microsoft.com/office/officeart/2005/8/layout/pyramid1"/>
    <dgm:cxn modelId="{8670A94E-4683-4A54-B47C-F51045F29DCA}" type="presParOf" srcId="{B2E168D4-2592-4689-860B-430FBF084FAB}" destId="{29B7FA46-C328-401B-B9B3-178515829241}" srcOrd="0" destOrd="0" presId="urn:microsoft.com/office/officeart/2005/8/layout/pyramid1"/>
    <dgm:cxn modelId="{D168AA6F-EC71-4791-9AAC-C87B356FD599}" type="presParOf" srcId="{B2E168D4-2592-4689-860B-430FBF084FAB}" destId="{A297D6A0-13BD-4805-AAC5-194260A706C8}" srcOrd="1" destOrd="0" presId="urn:microsoft.com/office/officeart/2005/8/layout/pyramid1"/>
    <dgm:cxn modelId="{33EFB652-E908-4ABC-84FD-332AB79107A4}" type="presParOf" srcId="{4E32E76F-0344-4EB2-AC72-F7EBC0E27CE9}" destId="{847ACACF-3BBC-4F10-83A7-EF1E5ACBF593}" srcOrd="1" destOrd="0" presId="urn:microsoft.com/office/officeart/2005/8/layout/pyramid1"/>
    <dgm:cxn modelId="{B693204A-6F4D-476C-9BAD-96A5FAE6DE68}" type="presParOf" srcId="{847ACACF-3BBC-4F10-83A7-EF1E5ACBF593}" destId="{D299D3F7-44EC-4702-88F6-9EFF60422B1A}" srcOrd="0" destOrd="0" presId="urn:microsoft.com/office/officeart/2005/8/layout/pyramid1"/>
    <dgm:cxn modelId="{CE540BC1-C2AB-4E8E-BEDA-CA244549A619}" type="presParOf" srcId="{847ACACF-3BBC-4F10-83A7-EF1E5ACBF593}" destId="{E47D45E3-C832-4367-A303-ADD870B9E147}" srcOrd="1" destOrd="0" presId="urn:microsoft.com/office/officeart/2005/8/layout/pyramid1"/>
    <dgm:cxn modelId="{7F04B9F2-3E05-416D-8172-CA5964E6CBBC}" type="presParOf" srcId="{4E32E76F-0344-4EB2-AC72-F7EBC0E27CE9}" destId="{9E32D24B-5622-4647-8DB1-8274A084FFD7}" srcOrd="2" destOrd="0" presId="urn:microsoft.com/office/officeart/2005/8/layout/pyramid1"/>
    <dgm:cxn modelId="{9F13EB1F-DBBF-4DCA-A91B-9BFB026D2929}" type="presParOf" srcId="{9E32D24B-5622-4647-8DB1-8274A084FFD7}" destId="{1C278459-2BD3-4F9F-AE84-02D870DA5E5D}" srcOrd="0" destOrd="0" presId="urn:microsoft.com/office/officeart/2005/8/layout/pyramid1"/>
    <dgm:cxn modelId="{ECD9C506-5618-47F5-9244-028B92E20DEB}" type="presParOf" srcId="{9E32D24B-5622-4647-8DB1-8274A084FFD7}" destId="{BE83E7D6-5460-4D59-A8AE-09B2CD3CD047}" srcOrd="1" destOrd="0" presId="urn:microsoft.com/office/officeart/2005/8/layout/pyramid1"/>
    <dgm:cxn modelId="{321D0121-9D78-440D-B797-7AC8664704A3}" type="presParOf" srcId="{4E32E76F-0344-4EB2-AC72-F7EBC0E27CE9}" destId="{8672A624-AAF0-4D70-9A1F-D12B670213D3}" srcOrd="3" destOrd="0" presId="urn:microsoft.com/office/officeart/2005/8/layout/pyramid1"/>
    <dgm:cxn modelId="{182BEE88-D903-46E7-9A38-2EF50FFC2C9E}" type="presParOf" srcId="{8672A624-AAF0-4D70-9A1F-D12B670213D3}" destId="{326BE4B6-BEC6-4282-B6C3-50140F55FB34}" srcOrd="0" destOrd="0" presId="urn:microsoft.com/office/officeart/2005/8/layout/pyramid1"/>
    <dgm:cxn modelId="{A31E9FB7-7A98-4C94-B9D2-172878A5E695}" type="presParOf" srcId="{8672A624-AAF0-4D70-9A1F-D12B670213D3}" destId="{C3E1F1A0-5B53-4A35-93EF-27B93737FCFB}" srcOrd="1" destOrd="0" presId="urn:microsoft.com/office/officeart/2005/8/layout/pyramid1"/>
    <dgm:cxn modelId="{FFF22552-1859-4A50-98FF-F4AB05AED33F}" type="presParOf" srcId="{4E32E76F-0344-4EB2-AC72-F7EBC0E27CE9}" destId="{67AC73E8-E96C-466E-868A-E28350ED83DB}" srcOrd="4" destOrd="0" presId="urn:microsoft.com/office/officeart/2005/8/layout/pyramid1"/>
    <dgm:cxn modelId="{508334DE-C20C-40ED-92C7-154C76E2A51D}" type="presParOf" srcId="{67AC73E8-E96C-466E-868A-E28350ED83DB}" destId="{226A08E5-7727-4303-ABF9-4889A4F1600F}" srcOrd="0" destOrd="0" presId="urn:microsoft.com/office/officeart/2005/8/layout/pyramid1"/>
    <dgm:cxn modelId="{082A45ED-2254-4901-A9C1-C91B17BE397D}" type="presParOf" srcId="{67AC73E8-E96C-466E-868A-E28350ED83DB}" destId="{133B7C68-F3B7-4196-9F64-0AA332482A4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7FA46-C328-401B-B9B3-178515829241}">
      <dsp:nvSpPr>
        <dsp:cNvPr id="0" name=""/>
        <dsp:cNvSpPr/>
      </dsp:nvSpPr>
      <dsp:spPr>
        <a:xfrm>
          <a:off x="3542793" y="0"/>
          <a:ext cx="1771396" cy="993710"/>
        </a:xfrm>
        <a:prstGeom prst="trapezoid">
          <a:avLst>
            <a:gd name="adj" fmla="val 891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0" i="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руководитель отдела контроля качества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500" kern="1200" dirty="0"/>
        </a:p>
      </dsp:txBody>
      <dsp:txXfrm>
        <a:off x="3542793" y="0"/>
        <a:ext cx="1771396" cy="993710"/>
      </dsp:txXfrm>
    </dsp:sp>
    <dsp:sp modelId="{D299D3F7-44EC-4702-88F6-9EFF60422B1A}">
      <dsp:nvSpPr>
        <dsp:cNvPr id="0" name=""/>
        <dsp:cNvSpPr/>
      </dsp:nvSpPr>
      <dsp:spPr>
        <a:xfrm>
          <a:off x="2657095" y="993710"/>
          <a:ext cx="3542793" cy="993710"/>
        </a:xfrm>
        <a:prstGeom prst="trapezoid">
          <a:avLst>
            <a:gd name="adj" fmla="val 891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руководитель группы тестирования</a:t>
          </a:r>
          <a:endParaRPr lang="ru-RU" sz="1500" kern="1200" dirty="0"/>
        </a:p>
      </dsp:txBody>
      <dsp:txXfrm>
        <a:off x="3277084" y="993710"/>
        <a:ext cx="2302815" cy="993710"/>
      </dsp:txXfrm>
    </dsp:sp>
    <dsp:sp modelId="{1C278459-2BD3-4F9F-AE84-02D870DA5E5D}">
      <dsp:nvSpPr>
        <dsp:cNvPr id="0" name=""/>
        <dsp:cNvSpPr/>
      </dsp:nvSpPr>
      <dsp:spPr>
        <a:xfrm>
          <a:off x="1771396" y="1987420"/>
          <a:ext cx="5314190" cy="993710"/>
        </a:xfrm>
        <a:prstGeom prst="trapezoid">
          <a:avLst>
            <a:gd name="adj" fmla="val 891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ведущий специалист по тестированию </a:t>
          </a:r>
          <a:endParaRPr lang="ru-RU" sz="1500" kern="1200" dirty="0"/>
        </a:p>
      </dsp:txBody>
      <dsp:txXfrm>
        <a:off x="2701380" y="1987420"/>
        <a:ext cx="3454223" cy="993710"/>
      </dsp:txXfrm>
    </dsp:sp>
    <dsp:sp modelId="{326BE4B6-BEC6-4282-B6C3-50140F55FB34}">
      <dsp:nvSpPr>
        <dsp:cNvPr id="0" name=""/>
        <dsp:cNvSpPr/>
      </dsp:nvSpPr>
      <dsp:spPr>
        <a:xfrm>
          <a:off x="885698" y="2981131"/>
          <a:ext cx="7085587" cy="993710"/>
        </a:xfrm>
        <a:prstGeom prst="trapezoid">
          <a:avLst>
            <a:gd name="adj" fmla="val 891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специалист по тестированию</a:t>
          </a:r>
          <a:endParaRPr lang="ru-RU" sz="1500" kern="1200" dirty="0"/>
        </a:p>
      </dsp:txBody>
      <dsp:txXfrm>
        <a:off x="2125676" y="2981131"/>
        <a:ext cx="4605631" cy="993710"/>
      </dsp:txXfrm>
    </dsp:sp>
    <dsp:sp modelId="{226A08E5-7727-4303-ABF9-4889A4F1600F}">
      <dsp:nvSpPr>
        <dsp:cNvPr id="0" name=""/>
        <dsp:cNvSpPr/>
      </dsp:nvSpPr>
      <dsp:spPr>
        <a:xfrm>
          <a:off x="0" y="3974841"/>
          <a:ext cx="8856984" cy="993710"/>
        </a:xfrm>
        <a:prstGeom prst="trapezoid">
          <a:avLst>
            <a:gd name="adj" fmla="val 891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err="1" smtClean="0"/>
            <a:t>тестировщик</a:t>
          </a:r>
          <a:r>
            <a:rPr lang="ru-RU" sz="1500" b="0" i="0" kern="1200" dirty="0" smtClean="0"/>
            <a:t>-стажер</a:t>
          </a:r>
          <a:endParaRPr lang="ru-RU" sz="1500" kern="1200" dirty="0"/>
        </a:p>
      </dsp:txBody>
      <dsp:txXfrm>
        <a:off x="1549972" y="3974841"/>
        <a:ext cx="5757039" cy="993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6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6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7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6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9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0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3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9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9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7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D5C0-8779-49F1-848A-5BA4B7102E74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0CA-435D-4759-8829-30A141FF0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789040"/>
            <a:ext cx="7020272" cy="2520280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5400" dirty="0" err="1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Тестировщик</a:t>
            </a:r>
            <a:r>
              <a:rPr lang="ru-RU" sz="5400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программного </a:t>
            </a:r>
            <a:r>
              <a:rPr lang="ru-RU" sz="5400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обеспечения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388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Batang" pitchFamily="18" charset="-127"/>
                <a:ea typeface="Batang" pitchFamily="18" charset="-127"/>
              </a:rPr>
              <a:t>У</a:t>
            </a:r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ровень средних и максимальных зарплат.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До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1 года работы: средняя зарплата — 550$, максимальная — 1200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1 год опыта работы: средняя заработная плата — 1030$, максимальная — 1800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до 2 лет опыта работы: средняя зарплата — 1370$, максимальная — 2100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до 3 лет опыта работы: средняя зарплата — 1630$, максимальная — 2400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до 4 лет опыта работы: средняя заработная плата — 2000$, максимальная — 3000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до 5 лет опыта работы: средняя зарплата — 2500$, максимальная — 3400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$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45435"/>
          </a:xfrm>
        </p:spPr>
        <p:txBody>
          <a:bodyPr/>
          <a:lstStyle/>
          <a:p>
            <a:pPr marL="0" indent="530225" algn="just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На возраст работодатели, как правило, акцент не ставят, что является еще одним немаловажным плюсом этой профессии. Таким образом, вы можете взяться за обучение работе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тестировщиком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 в любом возрасте и уже через несколько лет выйти на хороший стабильный доход.</a:t>
            </a:r>
          </a:p>
        </p:txBody>
      </p:sp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2520281"/>
          </a:xfrm>
        </p:spPr>
        <p:txBody>
          <a:bodyPr>
            <a:normAutofit lnSpcReduction="10000"/>
          </a:bodyPr>
          <a:lstStyle/>
          <a:p>
            <a:pPr marL="0" indent="354013" algn="just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Профессия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тестировщика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 в первую очередь востребована в IT-компаниях, которые занимаются разработкой ПО, компьютерных игр и интернет-сайтов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354013" algn="just">
              <a:buNone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27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Карьерная лестница для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</a:rPr>
            </a:br>
            <a:r>
              <a:rPr lang="en-US" dirty="0" smtClean="0">
                <a:latin typeface="Batang" pitchFamily="18" charset="-127"/>
                <a:ea typeface="Batang" pitchFamily="18" charset="-127"/>
              </a:rPr>
              <a:t>IT-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специалистов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</a:rPr>
            </a:b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Чем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ближе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прямоугольники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друг к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другу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, тем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более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вероя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но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передвижении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6480720" cy="379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18366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 anchor="ctr">
            <a:normAutofit fontScale="85000" lnSpcReduction="10000"/>
          </a:bodyPr>
          <a:lstStyle/>
          <a:p>
            <a:pPr marL="0" indent="265113" algn="just">
              <a:buNone/>
            </a:pPr>
            <a:r>
              <a:rPr lang="ru-RU" b="1" dirty="0" err="1">
                <a:latin typeface="Batang" pitchFamily="18" charset="-127"/>
                <a:ea typeface="Batang" pitchFamily="18" charset="-127"/>
              </a:rPr>
              <a:t>Тестиро́вщик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специалист,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занимающися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тестированием.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 его обязанность входит поиск вероятных ошибок и сбоев в функционировании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объекта тестирования (продукта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программы,итд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).</a:t>
            </a:r>
          </a:p>
          <a:p>
            <a:pPr marL="0" indent="265113" algn="just">
              <a:buNone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Тестировщик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моделирует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различные ситуации, которые могут возникнуть в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процессе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использования предмета тестирования, чтобы разработчики смогли исправить обнаруженные ошибки.</a:t>
            </a:r>
          </a:p>
        </p:txBody>
      </p:sp>
    </p:spTree>
    <p:extLst>
      <p:ext uri="{BB962C8B-B14F-4D97-AF65-F5344CB8AC3E}">
        <p14:creationId xmlns:p14="http://schemas.microsoft.com/office/powerpoint/2010/main" val="247030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092" y="620688"/>
            <a:ext cx="8229600" cy="3816424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Одной из особенностей профессии является возможность удаленной работы, причем </a:t>
            </a:r>
            <a: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расстояние</a:t>
            </a:r>
            <a: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часто не имеет значения (</a:t>
            </a:r>
            <a:r>
              <a:rPr lang="ru-RU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тестировщик</a:t>
            </a:r>
            <a: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 может находиться в другом городе или стране по отношению к разработчику и заказчику).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6" y="3861048"/>
            <a:ext cx="4104456" cy="27290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1048"/>
            <a:ext cx="4109518" cy="272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04664"/>
            <a:ext cx="3888432" cy="3831818"/>
          </a:xfrm>
        </p:spPr>
        <p:txBody>
          <a:bodyPr wrap="square">
            <a:spAutoFit/>
          </a:bodyPr>
          <a:lstStyle/>
          <a:p>
            <a:pPr marL="0" indent="354013">
              <a:buNone/>
            </a:pP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Это позволяет 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рассматривать данную </a:t>
            </a: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профессию 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как одну </a:t>
            </a: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из 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возможных ступеней для получения</a:t>
            </a: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опыта и накопления знаний </a:t>
            </a: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 удалённой разработке ПО с целью 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дальнейшей </a:t>
            </a:r>
            <a:r>
              <a:rPr lang="ru-RU" sz="2700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работы </a:t>
            </a:r>
            <a:r>
              <a:rPr lang="ru-RU" sz="27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программистом</a:t>
            </a:r>
            <a:endParaRPr lang="ru-RU" sz="2700" spc="-300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667" y="1412776"/>
            <a:ext cx="4552675" cy="45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3456384"/>
          </a:xfrm>
        </p:spPr>
        <p:txBody>
          <a:bodyPr>
            <a:normAutofit fontScale="92500" lnSpcReduction="20000"/>
          </a:bodyPr>
          <a:lstStyle/>
          <a:p>
            <a:pPr marL="0" indent="442913" algn="just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Необходимыми качествами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являются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логическое мышление,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хорошая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память,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умение учиться и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адаптироваться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к существующим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задачами,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быстро переключаться с одного типа задач на другой. Не менее важны терпение, усидчивость и умение работать в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команде.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45024"/>
            <a:ext cx="892899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3175" indent="379413">
              <a:buNone/>
            </a:pPr>
            <a:r>
              <a:rPr lang="ru-RU" dirty="0">
                <a:latin typeface="Batang" pitchFamily="18" charset="-127"/>
                <a:ea typeface="Batang" pitchFamily="18" charset="-127"/>
              </a:rPr>
              <a:t>Основными требованиями к соискателю, как правило, являются:</a:t>
            </a:r>
          </a:p>
          <a:p>
            <a:pPr marL="3175" indent="3794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ысшее образование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3175" indent="3794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базовые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навыки программирования,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работы с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базами данных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администрирования ОС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3175" indent="3794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знания основных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технологий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 построения ПО и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структуры программных комплексов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3175" indent="3794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знание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языка запросов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SQL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,скриптовых языков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3175" indent="3794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знание английского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языка</a:t>
            </a:r>
            <a:endParaRPr lang="ru-RU" dirty="0">
              <a:latin typeface="Batang" pitchFamily="18" charset="-127"/>
              <a:ea typeface="Batang" pitchFamily="18" charset="-127"/>
            </a:endParaRPr>
          </a:p>
          <a:p>
            <a:pPr marL="3175" indent="3794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354013">
              <a:buNone/>
            </a:pPr>
            <a:r>
              <a:rPr lang="ru-RU" dirty="0">
                <a:latin typeface="Batang" pitchFamily="18" charset="-127"/>
                <a:ea typeface="Batang" pitchFamily="18" charset="-127"/>
              </a:rPr>
              <a:t>Плюсы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профессии 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тестировщика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:</a:t>
            </a:r>
            <a:endParaRPr lang="ru-RU" dirty="0">
              <a:latin typeface="Batang" pitchFamily="18" charset="-127"/>
              <a:ea typeface="Batang" pitchFamily="18" charset="-127"/>
            </a:endParaRPr>
          </a:p>
          <a:p>
            <a:pPr marL="0" indent="3540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тличные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возможности для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фриланса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 - работа с заказчиками из разных регионов 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стран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олучение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знаний и практических навыков в области разработки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исследовательский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характер работы, сочетающий творчество 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технологии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ерспективная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и молодая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профессия, набирающая обороты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>
            <a:normAutofit/>
          </a:bodyPr>
          <a:lstStyle/>
          <a:p>
            <a:pPr marL="0" indent="354013" fontAlgn="base"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 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данный момент трендовыми можно назвать следующие направления:</a:t>
            </a:r>
          </a:p>
          <a:p>
            <a:pPr marL="0" indent="354013"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тестирование приложений, разрабатываемых под смартфоны 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планшеты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процесс автоматизации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тестирования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 fontAlgn="base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тестирование сложных систем, отличающихся высокой степенью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</a:rPr>
              <a:t>нагрузки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0" indent="354013"/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Batang" pitchFamily="18" charset="-127"/>
                <a:ea typeface="Batang" pitchFamily="18" charset="-127"/>
              </a:rPr>
              <a:t>Стандартная схема карьерного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роста 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тестировщика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: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788367"/>
              </p:ext>
            </p:extLst>
          </p:nvPr>
        </p:nvGraphicFramePr>
        <p:xfrm>
          <a:off x="179512" y="1556792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1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A9DBF8-C7C9-4D66-B669-E9CAD022EBBE}"/>
</file>

<file path=customXml/itemProps2.xml><?xml version="1.0" encoding="utf-8"?>
<ds:datastoreItem xmlns:ds="http://schemas.openxmlformats.org/officeDocument/2006/customXml" ds:itemID="{7A745744-213B-465C-9D44-6DB77873388C}"/>
</file>

<file path=customXml/itemProps3.xml><?xml version="1.0" encoding="utf-8"?>
<ds:datastoreItem xmlns:ds="http://schemas.openxmlformats.org/officeDocument/2006/customXml" ds:itemID="{1E261923-60F2-4516-B922-1501EF11A60D}"/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291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Тестировщик  программного обеспечения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Стандартная схема карьерного роста тестировщика:</vt:lpstr>
      <vt:lpstr>Уровень средних и максимальных зарплат. </vt:lpstr>
      <vt:lpstr>Презентация PowerPoint</vt:lpstr>
      <vt:lpstr>Презентация PowerPoint</vt:lpstr>
      <vt:lpstr>Карьерная лестница для  IT-специалистов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Тестировщик  программного обеспечения</dc:title>
  <dc:creator>User</dc:creator>
  <cp:lastModifiedBy>Артём</cp:lastModifiedBy>
  <cp:revision>16</cp:revision>
  <dcterms:created xsi:type="dcterms:W3CDTF">2016-11-30T10:46:32Z</dcterms:created>
  <dcterms:modified xsi:type="dcterms:W3CDTF">2017-02-09T21:11:54Z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