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66606-FF5B-4AF7-99D2-19FAFD882BE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362E-4C16-40A8-8CBD-AAAB526D0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3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362E-4C16-40A8-8CBD-AAAB526D0D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9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0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8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68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2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02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93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3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7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4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0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0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5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BC91-3740-475D-8985-FEBCF17697A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BCC2D5-F47F-49F3-9A8A-3465EDE88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2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6721" y="2893029"/>
            <a:ext cx="8915399" cy="2262781"/>
          </a:xfrm>
        </p:spPr>
        <p:txBody>
          <a:bodyPr/>
          <a:lstStyle/>
          <a:p>
            <a:r>
              <a:rPr lang="ru-RU" dirty="0" smtClean="0"/>
              <a:t>Системный аналитик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системный анали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20" y="526456"/>
            <a:ext cx="5753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2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Важные качества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637731"/>
            <a:ext cx="8911687" cy="427349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быстро понять требования и определить их приоритет, а также рассказать о технических решениях и их влиянии на бизнес понятным клиенту языком;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 различных проектах следовать принятой методологии, нотациям и формам документов;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работы с соответствующим программным обеспечением;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коллективной работе с другими аналитиками в случае, если над проектом трудится команда;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умение, сохраняя творческий стиль работы, соблюдать дисциплину в отношении ведения документов, версий, протоколов и готовность трудиться в команде с архитекторами, разработчиками,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убедительно демонстрировать компетенцию компании в определенной области, по итогам краткого разговора составить представление о клиенте и его требованиях к решению.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6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Системный аналитик должен знать: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905000"/>
            <a:ext cx="8911687" cy="400622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программирования (в том числе объектно-ориентированного), проектирования, разработки, документирования программного обеспечения;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теории алгоритмов, теории баз данных, теории систем и системного анализа, основы безопасности информации;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проектирования человеко-машинных интерфейсов;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общими знаниями в области менеджмента, основ экономики, бухгалтерского и управленческого учета.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16717" y="4392710"/>
            <a:ext cx="3503749" cy="19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2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Ступеньки карьеры и перспективы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Картинки по запросу ступени карь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2470245"/>
            <a:ext cx="4584550" cy="25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719617"/>
            <a:ext cx="5118060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системный аналитик получил место в представительстве крупной западной или даже отечественной компании, то считайте, что его карьера уже состоялась. Среди перспектив — продвижение в отделе, а также внутри самой фирмы. Имея опыт работы системным аналитиком и опыт участия в проектах, специалист может продолжить свое профессиональное развитие и претендовать на позиции: архитектора приложений, консультанта по внедрению информационных систем, руководителя проектов по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1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учат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624084"/>
            <a:ext cx="8911687" cy="4287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 силу новизны профессии «готовых» системных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учебные заведения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не выпускают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образование, полученное в одном из известных вузов по специальностям, связанным с информационными технологиями или экономикой, может стать начальной ступенью на пути к освоению профессии бизнес-аналитика. Одно из ключевых требований работодателя к соискателям — наличие профильного высшего образования. Специальности, связанные с разработкой программного обеспечения и автоматизированными системами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в ГГУ 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Ф.Скорины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«Прикладная математика(научно-производственная деятельность»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«Программное обеспечение информационных технологий 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кибернетика»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технологии программирования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88183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Интересные факты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583140"/>
            <a:ext cx="8911687" cy="43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отличие системного аналитика от бизнес-аналитика?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подходить к вопросу с теоретической точки зрения, то система — более всеобъемлющее понятие, чем бизнес. То есть системный аналитик анализирует все подряд, а бизнес-аналитик - только то, что связано с вопросами бизнеса. С другой стороны, первый традиционно имеет отношение к сфере информационных технологий (IT), то есть его улучшения касаются только внедрения новых разработок IT, а второй усовершенствует любыми методами, в том числе и методами IT. С данной точки зрения понятие «деятельность бизнес-аналитика» шире, чем «компетенция системного аналитика». Но на практике любой анализ в результате сводится к тому, что работу надо усовершенствовать, что возможно, как правило, за счет автоматизации процессов. Вот так и сливаются в одно целое обязанности двух этих специалистов. Заметим, что в профильные IT-компании требуется системный аналитик, а в непрофильные - бизнес-аналитик.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2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Системный аналитик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1760561"/>
            <a:ext cx="3716054" cy="462659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узком смысле в сфере информационных технологий данный термин используется для обозначения профессиональной роли и профессии, ответственной за анализ интересов заинтересованных лиц создаваемой IT-системы на предмет возможности их удовлетворения её техническими свойствами. Также его называют «постановщик задач».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760561"/>
            <a:ext cx="4313864" cy="414328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— специалист по решению сложных организационно-технических проблем, имеющих междисциплинарную природу, использующий принципы общей теории систем и методы системного анализа.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системный анали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38" y="3832202"/>
            <a:ext cx="4139442" cy="27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8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Трудоустройство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83141"/>
            <a:ext cx="5230955" cy="4517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 системного аналитика в сфере информационных технологий можно встретить в организациях 3-х типов: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IT-компании, занимающиеся системной интеграцией и заказной разработкой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Не-IT-компании, ведущие разработку и доработку IT-систем силами собственных специализированных подразделений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Продуктовые IT-компании, занятые созданием IT-продуктов для открытого рынка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574" y="3841846"/>
            <a:ext cx="4222803" cy="2818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686" y="624110"/>
            <a:ext cx="3499407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2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Основные роли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574041"/>
            <a:ext cx="5077117" cy="4553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«Аналитик требований»: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технических требований 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сбор требований из различных источников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требований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требований для контроля их качества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требований в документах или специализированных системах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требований с заинтересованными лицами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запросов на изменение требований к системе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профессия анали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75" y="4224545"/>
            <a:ext cx="3635482" cy="21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9896" y="826536"/>
            <a:ext cx="1928816" cy="25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428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роли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3" y="1542197"/>
            <a:ext cx="6568436" cy="4926842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«Коммуникатор»: 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модерирование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протоколирование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мозговых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штурмов</a:t>
            </a:r>
          </a:p>
          <a:p>
            <a:pPr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«Технический писатель»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предпроектной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документации в формате Концепции системы, Технического задания на создание/развитие системы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технический писат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1" y="4206512"/>
            <a:ext cx="3812477" cy="25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аналит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795" y="814691"/>
            <a:ext cx="3409952" cy="22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9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3" y="1790495"/>
            <a:ext cx="5094478" cy="48313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«Бизнес-аналитик»: Построение моделей деятельности объекта 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устройства и функционирования текущей системы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изучение существующих в данной области правил и ограничений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структурных моделей области деятельности (моделей предметной области, описаний организационных структур)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функциональных моделей деятельности (описаний бизнес-процессов, потоков данных)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организации деятельности с целью выявления мест, нуждающихся в улучшении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показателей эффективности деятельности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бизнес анали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27" y="1599772"/>
            <a:ext cx="4286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3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700282"/>
            <a:ext cx="4261964" cy="4577687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«Бизнес-архитектор»: Проектирование целевой деятельности 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целевой модели деятельности (бизнес-процессов)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 правил (регламентов) выполнения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декомпозиция (при необходимости) процессов,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подпроцессов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функций, подлежащих автоматизации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628" y="2247602"/>
            <a:ext cx="3622569" cy="25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87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526" y="1692323"/>
            <a:ext cx="6291768" cy="44082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«Системный архитектор»: Разработка технической части концепции (создания системы) 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вариантов концептуальной архитектуры системы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места системы в линейке продуктов компании, порядка взаимодействия с собственными и сторонними продуктами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элементов архитектуры системы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логической модели данных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технико-экономического обоснования выбранного варианта концепции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3294" y="1808762"/>
            <a:ext cx="298131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976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 и минусы профессии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2924" y="1624083"/>
            <a:ext cx="4310152" cy="46948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плюсам профессии относятся: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востребованность на рынке труда;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высокий уровень оплаты труда;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гибкий график работы, в том числе возможность удаленной работы;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неоспоримая значимость системного аналитика в глазах сотрудников и заказчиков, удовлетворение от реализованного проекта,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поездить по стране и за ее пределами;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реализовать свои творческие способности;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и ощутимая польза видны сразу же, как только рабочий процесс в компании выводится на новый уровень;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навыков коммуникативного общения во время проектов в разных организациях происходит расширение круга полезных знакомств.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78722" y="1624083"/>
            <a:ext cx="4325889" cy="42797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минусам профессии стоит отнести следующие моменты: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разногласия, споры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пользователи негативно относятся к внедрению новой информационной системы в компании, тогда аналитику приходиться терпеливо и упорно объяснять ее пользу и преимущества, что отнимает время и нервы;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высокого уровня смежности с другими специализациями (разработчик, архитектор приложений, консультант) существует риск переключения системного аналитика на смежные задачи, что не всегда может отвечать целям и устремлениям специалиста;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ненормированный рабочий день,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командировки.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759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C0B8A4-8A1A-4EC6-AA47-6B190B4829B7}"/>
</file>

<file path=customXml/itemProps2.xml><?xml version="1.0" encoding="utf-8"?>
<ds:datastoreItem xmlns:ds="http://schemas.openxmlformats.org/officeDocument/2006/customXml" ds:itemID="{B00AAD3A-D5B2-4BB8-9D13-DA590106B6CD}"/>
</file>

<file path=customXml/itemProps3.xml><?xml version="1.0" encoding="utf-8"?>
<ds:datastoreItem xmlns:ds="http://schemas.openxmlformats.org/officeDocument/2006/customXml" ds:itemID="{CB73D894-8200-43FA-AC8B-80D48B788FE4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620</Words>
  <Application>Microsoft Office PowerPoint</Application>
  <PresentationFormat>Широкоэкранный</PresentationFormat>
  <Paragraphs>81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Системный аналитик</vt:lpstr>
      <vt:lpstr>Системный аналитик</vt:lpstr>
      <vt:lpstr>Трудоустройство</vt:lpstr>
      <vt:lpstr>Основные роли</vt:lpstr>
      <vt:lpstr>Основные роли </vt:lpstr>
      <vt:lpstr>Основные роли</vt:lpstr>
      <vt:lpstr>Основные роли</vt:lpstr>
      <vt:lpstr>Основные роли</vt:lpstr>
      <vt:lpstr>Плюсы и минусы профессии </vt:lpstr>
      <vt:lpstr>Важные качества </vt:lpstr>
      <vt:lpstr>Системный аналитик должен знать:</vt:lpstr>
      <vt:lpstr>Ступеньки карьеры и перспективы </vt:lpstr>
      <vt:lpstr>Где учат </vt:lpstr>
      <vt:lpstr>Интересные факты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аналитик</dc:title>
  <dc:creator>Юля</dc:creator>
  <cp:lastModifiedBy>Юля</cp:lastModifiedBy>
  <cp:revision>6</cp:revision>
  <dcterms:created xsi:type="dcterms:W3CDTF">2016-12-01T12:57:04Z</dcterms:created>
  <dcterms:modified xsi:type="dcterms:W3CDTF">2016-12-01T13:49:53Z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