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7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2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7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4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6696-FDA5-48F5-8A6B-A2B35620025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6414-61A6-44C2-8868-363D9503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ridian28.com/report/photo/glushkovichy/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712968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Учреждение образования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«Гомельский государственный университет 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имени Франциска Скорины»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Геолого-географический факультет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Кафедра геологии и географии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Республиканский гражданско-патриотический проект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«Собери Беларусь в своем сердце»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Номинация «Тропами природы»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«Маршрутами познания»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Составители: Мележ Т.А., Галезник О.И.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88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8113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 показа № 4 -  Геологическое обнажение «Дорошевичи»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136904" cy="147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Геологическое обнажение «Дорошевичи» расположено в пределах Гомельской области, Петриковского района,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Лясковичский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сельсовет,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д. Дорошевичи. Территория национального парка «Припятский». Породы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муравинского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времени обнажаются на левом берегу реки Припять, на территории турбазы «Дорошевичи».</a:t>
            </a:r>
          </a:p>
        </p:txBody>
      </p:sp>
      <p:pic>
        <p:nvPicPr>
          <p:cNvPr id="7" name="Рисунок 6" descr="Описание: E:\лёсс\Лясковичи\alcudO5k18w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66561"/>
            <a:ext cx="6020571" cy="424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1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136904" cy="91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Месторасположение обнажения «Дорошевичи», которое находится далеко к югу от границ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сожского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ледника делает озерно-болотные отложения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муравинского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межледниковья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доступными для изучения в естественном обнажении на левом берегу p. Припять.</a:t>
            </a:r>
          </a:p>
        </p:txBody>
      </p:sp>
      <p:pic>
        <p:nvPicPr>
          <p:cNvPr id="5" name="Рисунок 4" descr="Описание: E:\лёсс\Лясковичи\AVAlBARRMy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61788"/>
            <a:ext cx="4896544" cy="345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2151" y="5091448"/>
            <a:ext cx="79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Торф</a:t>
            </a:r>
          </a:p>
        </p:txBody>
      </p:sp>
      <p:pic>
        <p:nvPicPr>
          <p:cNvPr id="7" name="Рисунок 6" descr="Описание: E:\лёсс\Лясковичи\ZiblfRB1VdI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94" y="1268760"/>
            <a:ext cx="3207762" cy="40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16827" y="546078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Верхняя часть склона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обнажения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«Дорошевичи» 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517232"/>
            <a:ext cx="4865307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 err="1" smtClean="0">
                <a:effectLst/>
                <a:latin typeface="Times New Roman"/>
                <a:ea typeface="Calibri"/>
              </a:rPr>
              <a:t>Муравинские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 озерно-болотные отложения обнажения «Дорошевичи», сложенные торфом, обладают, по сравнению с </a:t>
            </a:r>
            <a:r>
              <a:rPr lang="ru-RU" sz="1600" dirty="0" err="1" smtClean="0">
                <a:effectLst/>
                <a:latin typeface="Times New Roman"/>
                <a:ea typeface="Calibri"/>
              </a:rPr>
              <a:t>голоценовыми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, большей плотностью.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0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95671"/>
            <a:ext cx="770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Объекты показа № 5 -  Карьеры </a:t>
            </a:r>
            <a:r>
              <a:rPr lang="ru-RU" b="1" dirty="0">
                <a:latin typeface="Bookman Old Style" pitchFamily="18" charset="0"/>
              </a:rPr>
              <a:t>«Глушкевичи» и «Надежда»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280920" cy="147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Неподалеку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деревней Глушкевичи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находится месторождение строительного камня с запасами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63,7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 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Карьер Глушкевичи уникален тем, что это единственное место в Беларуси, где кристаллический фундамент выходит на поверхность. Здесь разрабатывается месторождение полезного ископаемого, которые представлены следующими породами: диориты,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гранодиориты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граниты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гнейсограниты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http://meridian28.com/report/photo/glushkovichy/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0364" y="2575925"/>
            <a:ext cx="4743636" cy="3517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5" y="3152530"/>
            <a:ext cx="5256584" cy="331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38" y="10142"/>
            <a:ext cx="6251848" cy="4166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143" y="0"/>
            <a:ext cx="4320480" cy="285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3068961"/>
            <a:ext cx="6120130" cy="370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7" y="6246604"/>
            <a:ext cx="414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Выработанный карьер «Надежда»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ridian28.com/report/photo/glushkovichy/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791" y="3284984"/>
            <a:ext cx="709841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обро пожаловать в Беларусь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067877" y="3583"/>
            <a:ext cx="5008245" cy="6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/>
                <a:ea typeface="Calibri"/>
                <a:cs typeface="Times New Roman"/>
              </a:rPr>
              <a:t>Карта-схема маршрута Гомель-Глушкевичи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/>
                <a:ea typeface="Calibri"/>
                <a:cs typeface="Times New Roman"/>
              </a:rPr>
              <a:t>Масштаб 1 : 1120000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Documents and Settings\abramovich\Рабочий стол\karta-skhema_2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605420"/>
            <a:ext cx="7056784" cy="4974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ле 63"/>
          <p:cNvSpPr txBox="1">
            <a:spLocks noChangeArrowheads="1"/>
          </p:cNvSpPr>
          <p:nvPr/>
        </p:nvSpPr>
        <p:spPr bwMode="auto">
          <a:xfrm>
            <a:off x="229394" y="5011412"/>
            <a:ext cx="3038475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Условные обозначения: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5301208"/>
            <a:ext cx="45053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7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 показа № 1  - «</a:t>
            </a:r>
            <a:r>
              <a:rPr lang="ru-RU" b="1" dirty="0" err="1" smtClean="0">
                <a:latin typeface="Bookman Old Style" pitchFamily="18" charset="0"/>
              </a:rPr>
              <a:t>Речицкий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эколого-культурный центр»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712968" cy="119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располагается в самом сердце города, в здании с богатейшей историей, построенном в начале XX столетия (1903-1909 гг.).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крышей Центра расположились два выставочных зала с великолепными экспозициями: «Зарождение и этапы становления жизни на Земле», «Экосистемы Речицкого района», «Экодом», «Тайны земных недр».</a:t>
            </a:r>
          </a:p>
        </p:txBody>
      </p:sp>
      <p:pic>
        <p:nvPicPr>
          <p:cNvPr id="7" name="Рисунок 6" descr="http://geography.gsu.by/images/sent2016/meleg/pri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5843"/>
            <a:ext cx="6518642" cy="426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6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572000" cy="17545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Символом Центра является двухметровый мамонт, встречающий посетителей при входе в выставочный зал и олицетворяющий собой ответственность человека и тесную взаимосвязь между его деятельностью и состоянием окружающей среды. </a:t>
            </a:r>
          </a:p>
        </p:txBody>
      </p:sp>
      <p:pic>
        <p:nvPicPr>
          <p:cNvPr id="5" name="Рисунок 4" descr="http://geography.gsu.by/images/sent2016/meleg/simvol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970" y="332662"/>
            <a:ext cx="392303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geography.gsu.by/images/sent2016/meleg/ecodom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87426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7704" y="4905223"/>
            <a:ext cx="2052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Макет «Экодом»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4705" y="5260558"/>
            <a:ext cx="194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Мамонт (макет)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0307" y="5274555"/>
            <a:ext cx="5243328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«Экодом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демонстрирует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жилое строение «нового поколения», функционирующий за счет выработки энергии солнечными батареями, ветряной мини-электростанцией, и где существует замкнутая система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водообеспечения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системой очистки. </a:t>
            </a:r>
          </a:p>
        </p:txBody>
      </p:sp>
    </p:spTree>
    <p:extLst>
      <p:ext uri="{BB962C8B-B14F-4D97-AF65-F5344CB8AC3E}">
        <p14:creationId xmlns:p14="http://schemas.microsoft.com/office/powerpoint/2010/main" val="33710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geography.gsu.by/images/sent2016/meleg/ekspozici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195" y="338940"/>
            <a:ext cx="4242522" cy="31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64759" y="3717032"/>
            <a:ext cx="2590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Макет лесного 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лугового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ландшафта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567" y="3573016"/>
            <a:ext cx="52565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996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Фрагмент экспозиции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Развитие жизни на Земле»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259093"/>
            <a:ext cx="4547590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 smtClean="0">
                <a:effectLst/>
                <a:latin typeface="Times New Roman"/>
                <a:ea typeface="Calibri"/>
              </a:rPr>
              <a:t>Экскурсанты могут ознакомиться с ландшафтным разнообразием лесных, болотных, луговых, речных экосистем Беларуси. А 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подробную информацию об экологической обстановке в регионе, о воздействии человека на окружающую среду в процессе его жизнедеятельности.</a:t>
            </a:r>
          </a:p>
          <a:p>
            <a:pPr indent="457200" algn="just">
              <a:lnSpc>
                <a:spcPct val="114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488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3481" y="188640"/>
            <a:ext cx="6700232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Bookman Old Style" pitchFamily="18" charset="0"/>
                <a:ea typeface="Calibri"/>
                <a:cs typeface="Times New Roman"/>
              </a:rPr>
              <a:t>Объект показа № 2 - Дом культуры «Нефтяник»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76247"/>
            <a:ext cx="8496944" cy="147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доме культуры «Нефтяник» располагается музей РУП «ПО «Белоруснефть», в котором размещена экспозиция об истории становления нефтяной отрасли Беларуси. Представлен макет, отражающий технологический процесс от момента добычи нефти, ее транспортировки до производства нефтепродукта. Имеется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фотоэкспозиция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знаменитых нефтяников Беларуси; образцы нефти из разных нефтяных месторождений Беларуси; макет «нефтяной качалки». </a:t>
            </a:r>
          </a:p>
        </p:txBody>
      </p:sp>
      <p:pic>
        <p:nvPicPr>
          <p:cNvPr id="7" name="Рисунок 6" descr="http://gsu.by/chairs/geo/gallery/----------------------2010--12-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0138" y="2010864"/>
            <a:ext cx="3423600" cy="190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su.by/chairs/geo/gallery/----------------------2010--8-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8453" y="4187703"/>
            <a:ext cx="3425190" cy="24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7" y="2010864"/>
            <a:ext cx="40243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82" y="4286375"/>
            <a:ext cx="4024800" cy="2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847" y="992557"/>
            <a:ext cx="3999865" cy="333311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48669" y="1917681"/>
            <a:ext cx="3992245" cy="316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780928"/>
            <a:ext cx="3132073" cy="3613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188640"/>
            <a:ext cx="218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Экспонаты музея</a:t>
            </a:r>
          </a:p>
        </p:txBody>
      </p:sp>
    </p:spTree>
    <p:extLst>
      <p:ext uri="{BB962C8B-B14F-4D97-AF65-F5344CB8AC3E}">
        <p14:creationId xmlns:p14="http://schemas.microsoft.com/office/powerpoint/2010/main" val="16328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849" y="188640"/>
            <a:ext cx="82089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itchFamily="18" charset="0"/>
                <a:ea typeface="Calibri"/>
                <a:cs typeface="Times New Roman"/>
              </a:rPr>
              <a:t>Объект показа № 3 - </a:t>
            </a:r>
            <a:r>
              <a:rPr lang="ru-RU" b="1" dirty="0" smtClean="0">
                <a:effectLst/>
                <a:latin typeface="Bookman Old Style" pitchFamily="18" charset="0"/>
                <a:ea typeface="Calibri"/>
                <a:cs typeface="Times New Roman"/>
              </a:rPr>
              <a:t>Республиканский </a:t>
            </a:r>
            <a:r>
              <a:rPr lang="be-BY" b="1" dirty="0" smtClean="0">
                <a:effectLst/>
                <a:latin typeface="Bookman Old Style" pitchFamily="18" charset="0"/>
                <a:ea typeface="Calibri"/>
                <a:cs typeface="Times New Roman"/>
              </a:rPr>
              <a:t>ландшафтный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be-BY" b="1" dirty="0" smtClean="0">
                <a:effectLst/>
                <a:latin typeface="Bookman Old Style" pitchFamily="18" charset="0"/>
                <a:ea typeface="Calibri"/>
                <a:cs typeface="Times New Roman"/>
              </a:rPr>
              <a:t>заказник «Мозырские овраги»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18070"/>
            <a:ext cx="3456385" cy="542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Республиканский ландшафтный заказник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Мозырские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овраги» расположен на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Гомельской области. Статус республиканского объявлен в целях сохранения в естественном состоянии уникальных природно-ландшафтных экологических систем, дикорастущих растений и диких животных, относящихся к видам, включенным в Красную книгу Республики Беларусь, а также их мест произрастания и обитания. Заказник был объявлен в 1986 году, в 2007 году преобразован в республиканский ландшафтный. Площадь заказника составляет 1019,7 га. </a:t>
            </a:r>
          </a:p>
        </p:txBody>
      </p:sp>
      <p:pic>
        <p:nvPicPr>
          <p:cNvPr id="6" name="Рисунок 5" descr="http://bahna.land/wp-content/uploads/2015/04/1_5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0711" y="1556792"/>
            <a:ext cx="5342255" cy="382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2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ridian28.com/report/photo/glushkovichy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535" y="260648"/>
            <a:ext cx="4104456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Заказник представляет собой территорию с сильно расчлененным рельефом, состоящей из густой сети оврагов и балок, расположенных в северо-западной части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Мозырской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гряды. Высокий гравитационный потенциал рельефа способствует активному развитию эрозии и склоновых процессов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akimg0.ask.fm/assets/277/882/376/normal/zetzykplyfe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5" y="2996952"/>
            <a:ext cx="4572000" cy="291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http://geography.gsu.by/images/okt2014/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638" y="314134"/>
            <a:ext cx="4557318" cy="340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5" y="3717032"/>
            <a:ext cx="4216085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Большинство склонов и тальвегов временных ручьев покрыто естественной растительностью: березовыми, сосново-березовыми, сосновыми, дубовыми, грабово-дубовыми и черноольховыми лесами с примесью клена, вяза, липы и других широколиственных пород. Часто древостой представляют собой разреженные насаждения паркового типа.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E3348E-6850-4EC4-8254-3E7FF8D3450D}"/>
</file>

<file path=customXml/itemProps2.xml><?xml version="1.0" encoding="utf-8"?>
<ds:datastoreItem xmlns:ds="http://schemas.openxmlformats.org/officeDocument/2006/customXml" ds:itemID="{747CC32E-5C11-4C3B-A71E-43A2B354F53C}"/>
</file>

<file path=customXml/itemProps3.xml><?xml version="1.0" encoding="utf-8"?>
<ds:datastoreItem xmlns:ds="http://schemas.openxmlformats.org/officeDocument/2006/customXml" ds:itemID="{4EE4CA94-148E-4565-95A8-682821726A6F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604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Dmitry Tarasov</cp:lastModifiedBy>
  <cp:revision>19</cp:revision>
  <dcterms:created xsi:type="dcterms:W3CDTF">2017-01-28T11:35:03Z</dcterms:created>
  <dcterms:modified xsi:type="dcterms:W3CDTF">2017-05-23T05:58:23Z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