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60" r:id="rId3"/>
    <p:sldId id="261" r:id="rId4"/>
    <p:sldId id="268" r:id="rId5"/>
    <p:sldId id="262" r:id="rId6"/>
    <p:sldId id="269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9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4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893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6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36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2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23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6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9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8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9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3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Print" panose="02000600000000000000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5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0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8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1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D3A0-C500-4BCD-A239-17BCE948D00B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1176DB-254C-423E-B81C-2EACA74FF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3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599" y="1046205"/>
            <a:ext cx="9749481" cy="38964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Segoe Print" panose="02000600000000000000" pitchFamily="2" charset="0"/>
                <a:ea typeface="Adobe Ming Std L" panose="02020300000000000000" pitchFamily="18" charset="-128"/>
                <a:cs typeface="Sakkal Majalla" panose="02000000000000000000" pitchFamily="2" charset="-78"/>
              </a:rPr>
              <a:t>Студенческая научно-исследовательская лаборатория </a:t>
            </a:r>
            <a:r>
              <a:rPr lang="en-US" dirty="0" smtClean="0">
                <a:latin typeface="Segoe Print" panose="02000600000000000000" pitchFamily="2" charset="0"/>
                <a:ea typeface="Adobe Ming Std L" panose="02020300000000000000" pitchFamily="18" charset="-128"/>
                <a:cs typeface="Sakkal Majalla" panose="02000000000000000000" pitchFamily="2" charset="-78"/>
              </a:rPr>
              <a:t/>
            </a:r>
            <a:br>
              <a:rPr lang="en-US" dirty="0" smtClean="0">
                <a:latin typeface="Segoe Print" panose="02000600000000000000" pitchFamily="2" charset="0"/>
                <a:ea typeface="Adobe Ming Std L" panose="02020300000000000000" pitchFamily="18" charset="-128"/>
                <a:cs typeface="Sakkal Majalla" panose="02000000000000000000" pitchFamily="2" charset="-78"/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pitchFamily="2" charset="0"/>
                <a:ea typeface="Adobe Ming Std L" panose="02020300000000000000" pitchFamily="18" charset="-128"/>
                <a:cs typeface="Sakkal Majalla" panose="02000000000000000000" pitchFamily="2" charset="-78"/>
              </a:rPr>
              <a:t>«Друзья музея»</a:t>
            </a:r>
            <a:endParaRPr lang="ru-RU" dirty="0">
              <a:solidFill>
                <a:srgbClr val="FFFF00"/>
              </a:solidFill>
              <a:latin typeface="Segoe Print" panose="02000600000000000000" pitchFamily="2" charset="0"/>
              <a:ea typeface="Adobe Ming Std L" panose="02020300000000000000" pitchFamily="18" charset="-128"/>
              <a:cs typeface="Sakkal Majalla" panose="02000000000000000000" pitchFamily="2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85038"/>
            <a:ext cx="5531708" cy="101325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2013-2014 </a:t>
            </a:r>
            <a:r>
              <a:rPr lang="ru-RU" sz="2800" dirty="0" err="1" smtClean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уч.г</a:t>
            </a:r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.</a:t>
            </a:r>
            <a:endParaRPr lang="ru-RU" sz="2800" dirty="0">
              <a:solidFill>
                <a:schemeClr val="tx1">
                  <a:lumMod val="8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В рамках реализации проектов СНИЛ проходят семинары и круглые столы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" y="1919515"/>
            <a:ext cx="4367227" cy="327542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03" y="2612373"/>
            <a:ext cx="3443416" cy="2582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69" y="4107540"/>
            <a:ext cx="2899720" cy="21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3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Презентация проектов СНИЛ «Друзья музея» в рамках круглого стола с участием студентов Гродненского государственного университета им. Я. Купалы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34" y="2800865"/>
            <a:ext cx="5039748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90" y="3760230"/>
            <a:ext cx="4646655" cy="30977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2" y="2800865"/>
            <a:ext cx="2272369" cy="30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0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dirty="0" smtClean="0">
                <a:latin typeface="Segoe Print" panose="02000600000000000000" pitchFamily="2" charset="0"/>
              </a:rPr>
              <a:t>Посещение музеев членами 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smtClean="0">
                <a:latin typeface="Segoe Print" panose="02000600000000000000" pitchFamily="2" charset="0"/>
              </a:rPr>
              <a:t>                      СНИЛ «Друзья музея»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927490" cy="390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8" y="3422822"/>
            <a:ext cx="4370432" cy="3277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59" y="2456099"/>
            <a:ext cx="3039762" cy="405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592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Segoe Print" panose="02000600000000000000" pitchFamily="2" charset="0"/>
              </a:rPr>
              <a:t>Студенты группы ИМ-44 – члены СНИЛ «Друзья музея» по итогам общеуниверситетского конкурса на лучшую академическую группу  заняли 3-е место и стали победителями номинации «Лучший фильм»</a:t>
            </a:r>
            <a:endParaRPr lang="ru-RU" sz="3600" dirty="0">
              <a:latin typeface="Segoe Print" panose="02000600000000000000" pitchFamily="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1" y="3707027"/>
            <a:ext cx="4053862" cy="2693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78" y="4077730"/>
            <a:ext cx="4184034" cy="278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194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1" y="879546"/>
            <a:ext cx="3775468" cy="5681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53" y="1073017"/>
            <a:ext cx="3518347" cy="5294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314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4184"/>
            <a:ext cx="8911687" cy="169081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Segoe Print" panose="02000600000000000000" pitchFamily="2" charset="0"/>
              </a:rPr>
              <a:t>Студентка группы ИМ-44 – член СНИЛ «Друзья музея» приняла участие в областном конкурсе «Студент года» и стала лауреатом в номинации «На пути к Олимпу»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60" y="2233410"/>
            <a:ext cx="4771505" cy="35786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90" y="2514601"/>
            <a:ext cx="2405448" cy="1804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9" y="2384855"/>
            <a:ext cx="3280719" cy="4374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22" y="3939744"/>
            <a:ext cx="2188692" cy="29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8657" y="1146013"/>
            <a:ext cx="6100434" cy="4575326"/>
          </a:xfrm>
        </p:spPr>
      </p:pic>
    </p:spTree>
    <p:extLst>
      <p:ext uri="{BB962C8B-B14F-4D97-AF65-F5344CB8AC3E}">
        <p14:creationId xmlns:p14="http://schemas.microsoft.com/office/powerpoint/2010/main" val="63979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рамках подготовки к республиканскому конкурсу «Студент года» члены СНИЛ «Друзья музеи» проводили съемку видеоролика «Лучший город на земле»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8" y="3015049"/>
            <a:ext cx="4933392" cy="34461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63" y="2554759"/>
            <a:ext cx="4501978" cy="33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1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latin typeface="Segoe Print" panose="02000600000000000000" pitchFamily="2" charset="0"/>
              </a:rPr>
              <a:t>Проекты СНИЛ </a:t>
            </a:r>
            <a:r>
              <a:rPr lang="en-US" dirty="0" smtClean="0">
                <a:latin typeface="Segoe Print" panose="02000600000000000000" pitchFamily="2" charset="0"/>
              </a:rPr>
              <a:t/>
            </a:r>
            <a:br>
              <a:rPr lang="en-US" dirty="0" smtClean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«Друзья музея»: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Продолжается реализация проекта «Города и музеи мира глазами студентов и преподавателей кафедры истории Беларуси»; состоялись новые мероприятия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6" y="3212757"/>
            <a:ext cx="3788474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77" y="3006125"/>
            <a:ext cx="2555274" cy="3407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87" y="3384337"/>
            <a:ext cx="3723501" cy="27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latin typeface="Segoe Print" panose="02000600000000000000" pitchFamily="2" charset="0"/>
              </a:rPr>
              <a:t>Проекты СНИЛ «Друзья музея»:</a:t>
            </a:r>
            <a:br>
              <a:rPr lang="ru-RU" dirty="0" smtClean="0">
                <a:latin typeface="Segoe Print" panose="02000600000000000000" pitchFamily="2" charset="0"/>
              </a:rPr>
            </a:b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Начинается реализация проекта «Путешествие по Гомелю: из прошлого в настоящее»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169" y="2903188"/>
            <a:ext cx="4572638" cy="3429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38" y="2840657"/>
            <a:ext cx="2368160" cy="3515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863" y="3432376"/>
            <a:ext cx="440169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6731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938474-88FB-40C8-A629-12D5567CB83E}"/>
</file>

<file path=customXml/itemProps2.xml><?xml version="1.0" encoding="utf-8"?>
<ds:datastoreItem xmlns:ds="http://schemas.openxmlformats.org/officeDocument/2006/customXml" ds:itemID="{C6D7D161-1486-4BBC-99DC-2A5479A382BC}"/>
</file>

<file path=customXml/itemProps3.xml><?xml version="1.0" encoding="utf-8"?>
<ds:datastoreItem xmlns:ds="http://schemas.openxmlformats.org/officeDocument/2006/customXml" ds:itemID="{9A30EB00-9FA5-42EE-8091-806736ADFAE0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484</TotalTime>
  <Words>145</Words>
  <Application>Microsoft Office PowerPoint</Application>
  <PresentationFormat>Широкоэкранный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Adobe Ming Std L</vt:lpstr>
      <vt:lpstr>Arial</vt:lpstr>
      <vt:lpstr>Century Gothic</vt:lpstr>
      <vt:lpstr>Sakkal Majalla</vt:lpstr>
      <vt:lpstr>Segoe Print</vt:lpstr>
      <vt:lpstr>Wingdings 3</vt:lpstr>
      <vt:lpstr>Легкий дым</vt:lpstr>
      <vt:lpstr>Студенческая научно-исследовательская лаборатория  «Друзья музея»</vt:lpstr>
      <vt:lpstr>               Посещение музеев членами                         СНИЛ «Друзья музея»</vt:lpstr>
      <vt:lpstr>Студенты группы ИМ-44 – члены СНИЛ «Друзья музея» по итогам общеуниверситетского конкурса на лучшую академическую группу  заняли 3-е место и стали победителями номинации «Лучший фильм»</vt:lpstr>
      <vt:lpstr>Презентация PowerPoint</vt:lpstr>
      <vt:lpstr>Студентка группы ИМ-44 – член СНИЛ «Друзья музея» приняла участие в областном конкурсе «Студент года» и стала лауреатом в номинации «На пути к Олимпу»</vt:lpstr>
      <vt:lpstr>Презентация PowerPoint</vt:lpstr>
      <vt:lpstr>  В рамках подготовки к республиканскому конкурсу «Студент года» члены СНИЛ «Друзья музеи» проводили съемку видеоролика «Лучший город на земле»</vt:lpstr>
      <vt:lpstr>          Проекты СНИЛ  «Друзья музея»:</vt:lpstr>
      <vt:lpstr>          Проекты СНИЛ «Друзья музея»: </vt:lpstr>
      <vt:lpstr>В рамках реализации проектов СНИЛ проходят семинары и круглые столы</vt:lpstr>
      <vt:lpstr>Презентация проектов СНИЛ «Друзья музея» в рамках круглого стола с участием студентов Гродненского государственного университета им. Я. Купалы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Студенческая научно-исследовательская лаборатория «Друзья музея»</dc:title>
  <dc:creator>Leonid</dc:creator>
  <cp:lastModifiedBy>Leonid</cp:lastModifiedBy>
  <cp:revision>16</cp:revision>
  <dcterms:created xsi:type="dcterms:W3CDTF">2014-02-08T08:50:05Z</dcterms:created>
  <dcterms:modified xsi:type="dcterms:W3CDTF">2014-02-10T05:03:10Z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