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8" r:id="rId2"/>
    <p:sldId id="300" r:id="rId3"/>
    <p:sldId id="256" r:id="rId4"/>
    <p:sldId id="264" r:id="rId5"/>
    <p:sldId id="265" r:id="rId6"/>
    <p:sldId id="295" r:id="rId7"/>
    <p:sldId id="282" r:id="rId8"/>
    <p:sldId id="302" r:id="rId9"/>
    <p:sldId id="296" r:id="rId10"/>
    <p:sldId id="276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256EFF"/>
    <a:srgbClr val="593F8D"/>
    <a:srgbClr val="5D93FF"/>
    <a:srgbClr val="3B7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9395" autoAdjust="0"/>
    <p:restoredTop sz="94660"/>
  </p:normalViewPr>
  <p:slideViewPr>
    <p:cSldViewPr showGuides="1">
      <p:cViewPr>
        <p:scale>
          <a:sx n="53" d="100"/>
          <a:sy n="53" d="100"/>
        </p:scale>
        <p:origin x="-2490" y="-11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1"/>
          <p:cNvGrpSpPr>
            <a:grpSpLocks/>
          </p:cNvGrpSpPr>
          <p:nvPr/>
        </p:nvGrpSpPr>
        <p:grpSpPr bwMode="auto">
          <a:xfrm rot="-1906589">
            <a:off x="3335338" y="1909763"/>
            <a:ext cx="6021387" cy="4829175"/>
            <a:chOff x="1761807" y="615248"/>
            <a:chExt cx="6021229" cy="4829684"/>
          </a:xfrm>
        </p:grpSpPr>
        <p:grpSp>
          <p:nvGrpSpPr>
            <p:cNvPr id="5" name="Group 42"/>
            <p:cNvGrpSpPr>
              <a:grpSpLocks/>
            </p:cNvGrpSpPr>
            <p:nvPr userDrawn="1"/>
          </p:nvGrpSpPr>
          <p:grpSpPr bwMode="auto">
            <a:xfrm>
              <a:off x="1761807" y="1695712"/>
              <a:ext cx="6021229" cy="3068566"/>
              <a:chOff x="1522575" y="779540"/>
              <a:chExt cx="6021229" cy="3068566"/>
            </a:xfrm>
          </p:grpSpPr>
          <p:sp>
            <p:nvSpPr>
              <p:cNvPr id="19" name="Freeform 21"/>
              <p:cNvSpPr/>
              <p:nvPr userDrawn="1"/>
            </p:nvSpPr>
            <p:spPr bwMode="grayWhite">
              <a:xfrm>
                <a:off x="1531435" y="783084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9100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" name="Freeform 22"/>
              <p:cNvSpPr/>
              <p:nvPr userDrawn="1"/>
            </p:nvSpPr>
            <p:spPr bwMode="grayWhite">
              <a:xfrm>
                <a:off x="1522575" y="779540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25400">
                <a:gradFill flip="none" rotWithShape="1">
                  <a:gsLst>
                    <a:gs pos="84000">
                      <a:srgbClr val="F8F8F8">
                        <a:alpha val="0"/>
                      </a:srgbClr>
                    </a:gs>
                    <a:gs pos="41000">
                      <a:srgbClr val="F8F8F8">
                        <a:alpha val="44000"/>
                      </a:srgbClr>
                    </a:gs>
                    <a:gs pos="88000">
                      <a:srgbClr val="F8F8F8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cxnSp>
          <p:nvCxnSpPr>
            <p:cNvPr id="6" name="Straight Connector 8"/>
            <p:cNvCxnSpPr/>
            <p:nvPr userDrawn="1"/>
          </p:nvCxnSpPr>
          <p:spPr bwMode="grayWhite">
            <a:xfrm rot="18120000" flipH="1">
              <a:off x="2718288" y="2106345"/>
              <a:ext cx="3999708" cy="2492654"/>
            </a:xfrm>
            <a:prstGeom prst="line">
              <a:avLst/>
            </a:prstGeom>
            <a:ln w="50800">
              <a:gradFill flip="none" rotWithShape="1">
                <a:gsLst>
                  <a:gs pos="10000">
                    <a:srgbClr val="FFFFFF">
                      <a:alpha val="0"/>
                    </a:srgbClr>
                  </a:gs>
                  <a:gs pos="50000">
                    <a:srgbClr val="F8F8F8">
                      <a:alpha val="60000"/>
                    </a:srgbClr>
                  </a:gs>
                  <a:gs pos="90000">
                    <a:srgbClr val="DDDDDD">
                      <a:alpha val="0"/>
                    </a:srgbClr>
                  </a:gs>
                </a:gsLst>
                <a:lin ang="2700000" scaled="1"/>
                <a:tileRect/>
              </a:gradFill>
              <a:miter lim="800000"/>
            </a:ln>
            <a:effectLst>
              <a:glow rad="63500">
                <a:srgbClr val="FFFFFF">
                  <a:alpha val="3922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38"/>
            <p:cNvGrpSpPr>
              <a:grpSpLocks/>
            </p:cNvGrpSpPr>
            <p:nvPr userDrawn="1"/>
          </p:nvGrpSpPr>
          <p:grpSpPr bwMode="auto">
            <a:xfrm>
              <a:off x="3730877" y="1536192"/>
              <a:ext cx="2721357" cy="3879656"/>
              <a:chOff x="3730877" y="1536192"/>
              <a:chExt cx="2721357" cy="3879656"/>
            </a:xfrm>
          </p:grpSpPr>
          <p:sp>
            <p:nvSpPr>
              <p:cNvPr id="17" name="Freeform 19"/>
              <p:cNvSpPr/>
              <p:nvPr userDrawn="1"/>
            </p:nvSpPr>
            <p:spPr bwMode="grayWhite">
              <a:xfrm>
                <a:off x="4388453" y="1629422"/>
                <a:ext cx="2059093" cy="340542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  <a:gd name="connsiteX2" fmla="*/ 0 w 2374787"/>
                  <a:gd name="connsiteY2" fmla="*/ 0 h 3196607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7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7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2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" name="Freeform 20"/>
              <p:cNvSpPr/>
              <p:nvPr userDrawn="1"/>
            </p:nvSpPr>
            <p:spPr bwMode="grayWhite">
              <a:xfrm>
                <a:off x="3730877" y="1536192"/>
                <a:ext cx="2721357" cy="3879656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  <a:gd name="connsiteX3" fmla="*/ 1 w 3138588"/>
                  <a:gd name="connsiteY3" fmla="*/ 0 h 3682514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  <a:lnTo>
                      <a:pt x="1" y="0"/>
                    </a:lnTo>
                    <a:close/>
                  </a:path>
                  <a:path w="3138588" h="3682514" fill="none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8" name="Group 39"/>
            <p:cNvGrpSpPr>
              <a:grpSpLocks/>
            </p:cNvGrpSpPr>
            <p:nvPr userDrawn="1"/>
          </p:nvGrpSpPr>
          <p:grpSpPr bwMode="auto">
            <a:xfrm>
              <a:off x="2756586" y="1619763"/>
              <a:ext cx="2892850" cy="3379627"/>
              <a:chOff x="2756587" y="1619763"/>
              <a:chExt cx="2892850" cy="3379627"/>
            </a:xfrm>
          </p:grpSpPr>
          <p:sp>
            <p:nvSpPr>
              <p:cNvPr id="15" name="Freeform 17"/>
              <p:cNvSpPr/>
              <p:nvPr userDrawn="1"/>
            </p:nvSpPr>
            <p:spPr bwMode="grayWhite">
              <a:xfrm flipH="1">
                <a:off x="2774785" y="1709909"/>
                <a:ext cx="2188853" cy="293368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  <a:gd name="connsiteX2" fmla="*/ 0 w 2374789"/>
                  <a:gd name="connsiteY2" fmla="*/ 0 h 3196608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9" h="3196608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9" h="3196608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" name="Freeform 18"/>
              <p:cNvSpPr/>
              <p:nvPr userDrawn="1"/>
            </p:nvSpPr>
            <p:spPr bwMode="grayWhite">
              <a:xfrm flipH="1">
                <a:off x="2756587" y="1619763"/>
                <a:ext cx="2892850" cy="337962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8575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3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9" name="Group 37"/>
            <p:cNvGrpSpPr>
              <a:grpSpLocks/>
            </p:cNvGrpSpPr>
            <p:nvPr userDrawn="1"/>
          </p:nvGrpSpPr>
          <p:grpSpPr bwMode="auto">
            <a:xfrm>
              <a:off x="3126248" y="615248"/>
              <a:ext cx="3325881" cy="2834631"/>
              <a:chOff x="3126249" y="615248"/>
              <a:chExt cx="3325881" cy="2834631"/>
            </a:xfrm>
          </p:grpSpPr>
          <p:sp>
            <p:nvSpPr>
              <p:cNvPr id="13" name="Freeform 15"/>
              <p:cNvSpPr/>
              <p:nvPr userDrawn="1"/>
            </p:nvSpPr>
            <p:spPr bwMode="grayWhite">
              <a:xfrm rot="13693869" flipH="1">
                <a:off x="3845802" y="929727"/>
                <a:ext cx="2144802" cy="2887031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  <a:gd name="connsiteX2" fmla="*/ 0 w 2374788"/>
                  <a:gd name="connsiteY2" fmla="*/ 0 h 3196606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6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6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65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" name="Freeform 16"/>
              <p:cNvSpPr/>
              <p:nvPr userDrawn="1"/>
            </p:nvSpPr>
            <p:spPr bwMode="grayWhite">
              <a:xfrm rot="13693869" flipH="1">
                <a:off x="3371874" y="369623"/>
                <a:ext cx="2834631" cy="3325881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6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0" name="Group 36"/>
            <p:cNvGrpSpPr>
              <a:grpSpLocks/>
            </p:cNvGrpSpPr>
            <p:nvPr userDrawn="1"/>
          </p:nvGrpSpPr>
          <p:grpSpPr bwMode="auto">
            <a:xfrm>
              <a:off x="2490231" y="1369960"/>
              <a:ext cx="4781177" cy="4074972"/>
              <a:chOff x="2490231" y="1369960"/>
              <a:chExt cx="4781177" cy="4074972"/>
            </a:xfrm>
          </p:grpSpPr>
          <p:sp>
            <p:nvSpPr>
              <p:cNvPr id="11" name="Freeform 13"/>
              <p:cNvSpPr/>
              <p:nvPr userDrawn="1"/>
            </p:nvSpPr>
            <p:spPr bwMode="grayWhite">
              <a:xfrm rot="13693869" flipH="1">
                <a:off x="3524638" y="1822044"/>
                <a:ext cx="3083296" cy="4150302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  <a:gd name="connsiteX2" fmla="*/ 0 w 2374788"/>
                  <a:gd name="connsiteY2" fmla="*/ 0 h 3196607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" name="Freeform 14"/>
              <p:cNvSpPr/>
              <p:nvPr userDrawn="1"/>
            </p:nvSpPr>
            <p:spPr bwMode="grayWhite">
              <a:xfrm rot="13693869" flipH="1">
                <a:off x="2843334" y="1016857"/>
                <a:ext cx="4074972" cy="478117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3175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3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pic>
        <p:nvPicPr>
          <p:cNvPr id="21" name="Picture 230" descr="st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648200" y="4419600"/>
            <a:ext cx="8953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069848"/>
            <a:ext cx="7470648" cy="1470025"/>
          </a:xfrm>
        </p:spPr>
        <p:txBody>
          <a:bodyPr>
            <a:noAutofit/>
          </a:bodyPr>
          <a:lstStyle>
            <a:lvl1pPr algn="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2743200" y="384048"/>
            <a:ext cx="5943600" cy="612648"/>
          </a:xfrm>
        </p:spPr>
        <p:txBody>
          <a:bodyPr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5483A-41E4-4FFE-8DE1-CCD733D294A0}" type="datetimeFigureOut">
              <a:rPr lang="ru-RU"/>
              <a:pPr>
                <a:defRPr/>
              </a:pPr>
              <a:t>01.06.2016</a:t>
            </a:fld>
            <a:endParaRPr lang="ru-RU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16C0E-D60D-4D0F-B73B-DEB43F9DC2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790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"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A3BCC-6975-46E1-891A-1B0D94AF0DB6}" type="datetimeFigureOut">
              <a:rPr lang="ru-RU"/>
              <a:pPr>
                <a:defRPr/>
              </a:pPr>
              <a:t>01.06.2016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58D81-0696-40D4-8720-A4A407B5F0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147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black">
          <a:xfrm>
            <a:off x="7068312" y="356616"/>
            <a:ext cx="16184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56616"/>
            <a:ext cx="6400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F7980-1E61-48BE-A723-3E5B303D8B5B}" type="datetimeFigureOut">
              <a:rPr lang="ru-RU"/>
              <a:pPr>
                <a:defRPr/>
              </a:pPr>
              <a:t>01.06.2016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FBC22-D255-4C1B-9598-C3480803B1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437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720"/>
            <a:ext cx="8229600" cy="4983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34A72-6DAF-49AF-A5BB-3E75C79BE2D4}" type="datetimeFigureOut">
              <a:rPr lang="ru-RU"/>
              <a:pPr>
                <a:defRPr/>
              </a:pPr>
              <a:t>01.06.2016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2F254-544E-434E-91C5-4CAFB99899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29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1"/>
          <p:cNvGrpSpPr>
            <a:grpSpLocks/>
          </p:cNvGrpSpPr>
          <p:nvPr/>
        </p:nvGrpSpPr>
        <p:grpSpPr bwMode="auto">
          <a:xfrm rot="-1906589">
            <a:off x="3335338" y="1909763"/>
            <a:ext cx="6021387" cy="4829175"/>
            <a:chOff x="1761807" y="615248"/>
            <a:chExt cx="6021229" cy="4829684"/>
          </a:xfrm>
        </p:grpSpPr>
        <p:grpSp>
          <p:nvGrpSpPr>
            <p:cNvPr id="5" name="Group 42"/>
            <p:cNvGrpSpPr>
              <a:grpSpLocks/>
            </p:cNvGrpSpPr>
            <p:nvPr userDrawn="1"/>
          </p:nvGrpSpPr>
          <p:grpSpPr bwMode="auto">
            <a:xfrm>
              <a:off x="1761807" y="1695712"/>
              <a:ext cx="6021229" cy="3068566"/>
              <a:chOff x="1522575" y="779540"/>
              <a:chExt cx="6021229" cy="3068566"/>
            </a:xfrm>
          </p:grpSpPr>
          <p:sp>
            <p:nvSpPr>
              <p:cNvPr id="19" name="Freeform 21"/>
              <p:cNvSpPr/>
              <p:nvPr userDrawn="1"/>
            </p:nvSpPr>
            <p:spPr bwMode="grayWhite">
              <a:xfrm>
                <a:off x="1531435" y="783084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9100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" name="Freeform 22"/>
              <p:cNvSpPr/>
              <p:nvPr userDrawn="1"/>
            </p:nvSpPr>
            <p:spPr bwMode="grayWhite">
              <a:xfrm>
                <a:off x="1522575" y="779540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25400">
                <a:gradFill flip="none" rotWithShape="1">
                  <a:gsLst>
                    <a:gs pos="84000">
                      <a:srgbClr val="F8F8F8">
                        <a:alpha val="0"/>
                      </a:srgbClr>
                    </a:gs>
                    <a:gs pos="41000">
                      <a:srgbClr val="F8F8F8">
                        <a:alpha val="44000"/>
                      </a:srgbClr>
                    </a:gs>
                    <a:gs pos="88000">
                      <a:srgbClr val="F8F8F8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cxnSp>
          <p:nvCxnSpPr>
            <p:cNvPr id="6" name="Straight Connector 8"/>
            <p:cNvCxnSpPr/>
            <p:nvPr userDrawn="1"/>
          </p:nvCxnSpPr>
          <p:spPr bwMode="grayWhite">
            <a:xfrm rot="18120000" flipH="1">
              <a:off x="2718288" y="2106345"/>
              <a:ext cx="3999708" cy="2492654"/>
            </a:xfrm>
            <a:prstGeom prst="line">
              <a:avLst/>
            </a:prstGeom>
            <a:ln w="50800">
              <a:gradFill flip="none" rotWithShape="1">
                <a:gsLst>
                  <a:gs pos="10000">
                    <a:srgbClr val="FFFFFF">
                      <a:alpha val="0"/>
                    </a:srgbClr>
                  </a:gs>
                  <a:gs pos="50000">
                    <a:srgbClr val="F8F8F8">
                      <a:alpha val="60000"/>
                    </a:srgbClr>
                  </a:gs>
                  <a:gs pos="90000">
                    <a:srgbClr val="DDDDDD">
                      <a:alpha val="0"/>
                    </a:srgbClr>
                  </a:gs>
                </a:gsLst>
                <a:lin ang="2700000" scaled="1"/>
                <a:tileRect/>
              </a:gradFill>
              <a:miter lim="800000"/>
            </a:ln>
            <a:effectLst>
              <a:glow rad="63500">
                <a:srgbClr val="FFFFFF">
                  <a:alpha val="3922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38"/>
            <p:cNvGrpSpPr>
              <a:grpSpLocks/>
            </p:cNvGrpSpPr>
            <p:nvPr userDrawn="1"/>
          </p:nvGrpSpPr>
          <p:grpSpPr bwMode="auto">
            <a:xfrm>
              <a:off x="3730877" y="1536192"/>
              <a:ext cx="2721357" cy="3879656"/>
              <a:chOff x="3730877" y="1536192"/>
              <a:chExt cx="2721357" cy="3879656"/>
            </a:xfrm>
          </p:grpSpPr>
          <p:sp>
            <p:nvSpPr>
              <p:cNvPr id="17" name="Freeform 19"/>
              <p:cNvSpPr/>
              <p:nvPr userDrawn="1"/>
            </p:nvSpPr>
            <p:spPr bwMode="grayWhite">
              <a:xfrm>
                <a:off x="4388453" y="1629422"/>
                <a:ext cx="2059093" cy="340542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  <a:gd name="connsiteX2" fmla="*/ 0 w 2374787"/>
                  <a:gd name="connsiteY2" fmla="*/ 0 h 3196607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7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7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2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" name="Freeform 20"/>
              <p:cNvSpPr/>
              <p:nvPr userDrawn="1"/>
            </p:nvSpPr>
            <p:spPr bwMode="grayWhite">
              <a:xfrm>
                <a:off x="3730877" y="1536192"/>
                <a:ext cx="2721357" cy="3879656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  <a:gd name="connsiteX3" fmla="*/ 1 w 3138588"/>
                  <a:gd name="connsiteY3" fmla="*/ 0 h 3682514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  <a:lnTo>
                      <a:pt x="1" y="0"/>
                    </a:lnTo>
                    <a:close/>
                  </a:path>
                  <a:path w="3138588" h="3682514" fill="none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8" name="Group 39"/>
            <p:cNvGrpSpPr>
              <a:grpSpLocks/>
            </p:cNvGrpSpPr>
            <p:nvPr userDrawn="1"/>
          </p:nvGrpSpPr>
          <p:grpSpPr bwMode="auto">
            <a:xfrm>
              <a:off x="2756586" y="1619763"/>
              <a:ext cx="2892850" cy="3379627"/>
              <a:chOff x="2756587" y="1619763"/>
              <a:chExt cx="2892850" cy="3379627"/>
            </a:xfrm>
          </p:grpSpPr>
          <p:sp>
            <p:nvSpPr>
              <p:cNvPr id="15" name="Freeform 17"/>
              <p:cNvSpPr/>
              <p:nvPr userDrawn="1"/>
            </p:nvSpPr>
            <p:spPr bwMode="grayWhite">
              <a:xfrm flipH="1">
                <a:off x="2774785" y="1709909"/>
                <a:ext cx="2188853" cy="293368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  <a:gd name="connsiteX2" fmla="*/ 0 w 2374789"/>
                  <a:gd name="connsiteY2" fmla="*/ 0 h 3196608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9" h="3196608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9" h="3196608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" name="Freeform 18"/>
              <p:cNvSpPr/>
              <p:nvPr userDrawn="1"/>
            </p:nvSpPr>
            <p:spPr bwMode="grayWhite">
              <a:xfrm flipH="1">
                <a:off x="2756587" y="1619763"/>
                <a:ext cx="2892850" cy="337962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8575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3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9" name="Group 37"/>
            <p:cNvGrpSpPr>
              <a:grpSpLocks/>
            </p:cNvGrpSpPr>
            <p:nvPr userDrawn="1"/>
          </p:nvGrpSpPr>
          <p:grpSpPr bwMode="auto">
            <a:xfrm>
              <a:off x="3126248" y="615248"/>
              <a:ext cx="3325881" cy="2834631"/>
              <a:chOff x="3126249" y="615248"/>
              <a:chExt cx="3325881" cy="2834631"/>
            </a:xfrm>
          </p:grpSpPr>
          <p:sp>
            <p:nvSpPr>
              <p:cNvPr id="13" name="Freeform 15"/>
              <p:cNvSpPr/>
              <p:nvPr userDrawn="1"/>
            </p:nvSpPr>
            <p:spPr bwMode="grayWhite">
              <a:xfrm rot="13693869" flipH="1">
                <a:off x="3845802" y="929727"/>
                <a:ext cx="2144802" cy="2887031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  <a:gd name="connsiteX2" fmla="*/ 0 w 2374788"/>
                  <a:gd name="connsiteY2" fmla="*/ 0 h 3196606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6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6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65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" name="Freeform 16"/>
              <p:cNvSpPr/>
              <p:nvPr userDrawn="1"/>
            </p:nvSpPr>
            <p:spPr bwMode="grayWhite">
              <a:xfrm rot="13693869" flipH="1">
                <a:off x="3371874" y="369623"/>
                <a:ext cx="2834631" cy="3325881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6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0" name="Group 36"/>
            <p:cNvGrpSpPr>
              <a:grpSpLocks/>
            </p:cNvGrpSpPr>
            <p:nvPr userDrawn="1"/>
          </p:nvGrpSpPr>
          <p:grpSpPr bwMode="auto">
            <a:xfrm>
              <a:off x="2490231" y="1369960"/>
              <a:ext cx="4781177" cy="4074972"/>
              <a:chOff x="2490231" y="1369960"/>
              <a:chExt cx="4781177" cy="4074972"/>
            </a:xfrm>
          </p:grpSpPr>
          <p:sp>
            <p:nvSpPr>
              <p:cNvPr id="11" name="Freeform 13"/>
              <p:cNvSpPr/>
              <p:nvPr userDrawn="1"/>
            </p:nvSpPr>
            <p:spPr bwMode="grayWhite">
              <a:xfrm rot="13693869" flipH="1">
                <a:off x="3524638" y="1822044"/>
                <a:ext cx="3083296" cy="4150302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  <a:gd name="connsiteX2" fmla="*/ 0 w 2374788"/>
                  <a:gd name="connsiteY2" fmla="*/ 0 h 3196607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" name="Freeform 14"/>
              <p:cNvSpPr/>
              <p:nvPr userDrawn="1"/>
            </p:nvSpPr>
            <p:spPr bwMode="grayWhite">
              <a:xfrm rot="13693869" flipH="1">
                <a:off x="2843334" y="1016857"/>
                <a:ext cx="4074972" cy="478117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3175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3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pic>
        <p:nvPicPr>
          <p:cNvPr id="21" name="Picture 230" descr="st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648200" y="4419600"/>
            <a:ext cx="8953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232" y="2286000"/>
            <a:ext cx="7772400" cy="1362075"/>
          </a:xfrm>
        </p:spPr>
        <p:txBody>
          <a:bodyPr anchor="t">
            <a:noAutofit/>
          </a:bodyPr>
          <a:lstStyle>
            <a:lvl1pPr algn="ctr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353312"/>
            <a:ext cx="7772400" cy="905256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2966E-5737-4DB3-8C4B-99EB120C1276}" type="datetimeFigureOut">
              <a:rPr lang="ru-RU"/>
              <a:pPr>
                <a:defRPr/>
              </a:pPr>
              <a:t>01.06.2016</a:t>
            </a:fld>
            <a:endParaRPr lang="ru-RU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EEB34-BD6B-4DE1-A2DC-148AFA70F8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570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4632" y="1289304"/>
            <a:ext cx="4038600" cy="46725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1728" y="1289304"/>
            <a:ext cx="4038600" cy="46725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627D7-2653-44CA-9D53-499A00FB9E76}" type="datetimeFigureOut">
              <a:rPr lang="ru-RU"/>
              <a:pPr>
                <a:defRPr/>
              </a:pPr>
              <a:t>01.06.2016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F3FAA-ECA5-4B85-B168-AC852D2694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443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7200" y="1353312"/>
            <a:ext cx="4041648" cy="639762"/>
          </a:xfrm>
          <a:solidFill>
            <a:srgbClr val="FFFFFF">
              <a:alpha val="25098"/>
            </a:srgbClr>
          </a:solidFill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93976"/>
            <a:ext cx="4040188" cy="40325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645025" y="1353312"/>
            <a:ext cx="4041648" cy="639762"/>
          </a:xfrm>
          <a:solidFill>
            <a:srgbClr val="FFFFFF">
              <a:alpha val="25098"/>
            </a:srgbClr>
          </a:solidFill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93976"/>
            <a:ext cx="4041775" cy="40325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80095-F612-4A9F-8507-FA6CE70D1CAE}" type="datetimeFigureOut">
              <a:rPr lang="ru-RU"/>
              <a:pPr>
                <a:defRPr/>
              </a:pPr>
              <a:t>01.06.2016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5790A-6DF9-43BB-BD22-13F521530F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045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ADB05-FCAD-4EB6-9946-1AA4E6E5D326}" type="datetimeFigureOut">
              <a:rPr lang="ru-RU"/>
              <a:pPr>
                <a:defRPr/>
              </a:pPr>
              <a:t>01.06.2016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6B8A5-5800-4C8B-BBB8-E4FF075D39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56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C9B97-84EF-433B-888F-C5540896F8CC}" type="datetimeFigureOut">
              <a:rPr lang="ru-RU"/>
              <a:pPr>
                <a:defRPr/>
              </a:pPr>
              <a:t>01.06.2016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90B93-749E-4046-963F-20E4E3E405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745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152" y="0"/>
            <a:ext cx="7470648" cy="98755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016" y="1371600"/>
            <a:ext cx="4672584" cy="48554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6025896" y="1371600"/>
            <a:ext cx="2633472" cy="4873752"/>
          </a:xfrm>
          <a:gradFill>
            <a:gsLst>
              <a:gs pos="0">
                <a:schemeClr val="bg1">
                  <a:lumMod val="95000"/>
                  <a:alpha val="34000"/>
                </a:schemeClr>
              </a:gs>
              <a:gs pos="60000">
                <a:schemeClr val="tx2">
                  <a:lumMod val="20000"/>
                  <a:lumOff val="80000"/>
                  <a:alpha val="0"/>
                </a:schemeClr>
              </a:gs>
            </a:gsLst>
            <a:lin ang="5400000" scaled="1"/>
          </a:gradFill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7E9D9-45B4-4A90-B9B4-B5E760B5C9D9}" type="datetimeFigureOut">
              <a:rPr lang="ru-RU"/>
              <a:pPr>
                <a:defRPr/>
              </a:pPr>
              <a:t>01.06.2016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31DB3-CE0D-4DB6-ADDC-EA52B5C21B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463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02920" y="4855464"/>
            <a:ext cx="3218688" cy="777240"/>
          </a:xfrm>
          <a:solidFill>
            <a:schemeClr val="bg2">
              <a:lumMod val="50000"/>
            </a:schemeClr>
          </a:solidFill>
        </p:spPr>
        <p:txBody>
          <a:bodyPr/>
          <a:lstStyle>
            <a:lvl1pPr algn="ctr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3867912" y="1216152"/>
            <a:ext cx="4626864" cy="4398264"/>
          </a:xfrm>
          <a:solidFill>
            <a:srgbClr val="EAEAEA"/>
          </a:solidFill>
          <a:effectLst>
            <a:outerShdw blurRad="254000" dist="101600" dir="2700000" algn="ctr" rotWithShape="0">
              <a:srgbClr val="000000">
                <a:alpha val="40000"/>
              </a:srgb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0" y="1216152"/>
            <a:ext cx="3218688" cy="3575304"/>
          </a:xfrm>
        </p:spPr>
        <p:txBody>
          <a:bodyPr anchor="b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94A67-A11F-464F-A837-30037624EA2F}" type="datetimeFigureOut">
              <a:rPr lang="ru-RU"/>
              <a:pPr>
                <a:defRPr/>
              </a:pPr>
              <a:t>01.06.2016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DF64C-A9F4-465A-96FB-AB51E9B24C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088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White">
          <a:xfrm>
            <a:off x="0" y="0"/>
            <a:ext cx="9144000" cy="6858000"/>
          </a:xfrm>
          <a:prstGeom prst="rect">
            <a:avLst/>
          </a:prstGeom>
          <a:gradFill>
            <a:gsLst>
              <a:gs pos="6000">
                <a:schemeClr val="bg2">
                  <a:lumMod val="50000"/>
                  <a:alpha val="83000"/>
                </a:schemeClr>
              </a:gs>
              <a:gs pos="26000">
                <a:schemeClr val="bg2">
                  <a:lumMod val="50000"/>
                  <a:alpha val="63000"/>
                </a:schemeClr>
              </a:gs>
              <a:gs pos="50000">
                <a:schemeClr val="bg2">
                  <a:lumMod val="50000"/>
                  <a:alpha val="27000"/>
                </a:schemeClr>
              </a:gs>
              <a:gs pos="100000">
                <a:schemeClr val="bg2">
                  <a:lumMod val="50000"/>
                  <a:alpha val="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black">
          <a:xfrm>
            <a:off x="0" y="0"/>
            <a:ext cx="1216025" cy="987425"/>
          </a:xfrm>
          <a:prstGeom prst="rect">
            <a:avLst/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white">
          <a:xfrm>
            <a:off x="76200" y="1066800"/>
            <a:ext cx="2590800" cy="1219200"/>
          </a:xfrm>
          <a:prstGeom prst="rect">
            <a:avLst/>
          </a:prstGeom>
          <a:blipFill dpi="0" rotWithShape="1">
            <a:blip r:embed="rId13" cstate="print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1" name="Picture 136" descr="sta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-1315059">
            <a:off x="8659813" y="5872163"/>
            <a:ext cx="542925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39" descr="sta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-1315059" flipH="1" flipV="1">
            <a:off x="152400" y="4724400"/>
            <a:ext cx="42545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9" descr="sta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-1315059">
            <a:off x="533400" y="152400"/>
            <a:ext cx="6921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 bwMode="white">
          <a:xfrm>
            <a:off x="1217613" y="0"/>
            <a:ext cx="0" cy="685800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ltGray">
          <a:xfrm>
            <a:off x="8713788" y="0"/>
            <a:ext cx="0" cy="685800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ltGray">
          <a:xfrm>
            <a:off x="2670175" y="0"/>
            <a:ext cx="0" cy="685800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grayWhite">
          <a:xfrm>
            <a:off x="0" y="990600"/>
            <a:ext cx="9144000" cy="1588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grayWhite">
          <a:xfrm>
            <a:off x="5788025" y="1069975"/>
            <a:ext cx="3355975" cy="1588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101"/>
          <p:cNvGrpSpPr>
            <a:grpSpLocks/>
          </p:cNvGrpSpPr>
          <p:nvPr/>
        </p:nvGrpSpPr>
        <p:grpSpPr bwMode="ltGray">
          <a:xfrm>
            <a:off x="-61512" y="-103188"/>
            <a:ext cx="4100112" cy="4217988"/>
            <a:chOff x="-80" y="-65"/>
            <a:chExt cx="2624" cy="2631"/>
          </a:xfrm>
          <a:solidFill>
            <a:schemeClr val="bg2">
              <a:lumMod val="20000"/>
              <a:lumOff val="80000"/>
              <a:alpha val="10196"/>
            </a:schemeClr>
          </a:solidFill>
        </p:grpSpPr>
        <p:sp>
          <p:nvSpPr>
            <p:cNvPr id="19" name="Freeform 102"/>
            <p:cNvSpPr>
              <a:spLocks/>
            </p:cNvSpPr>
            <p:nvPr/>
          </p:nvSpPr>
          <p:spPr bwMode="ltGray">
            <a:xfrm>
              <a:off x="1703" y="0"/>
              <a:ext cx="73" cy="34"/>
            </a:xfrm>
            <a:custGeom>
              <a:avLst/>
              <a:gdLst>
                <a:gd name="connsiteX0" fmla="*/ 674 w 711"/>
                <a:gd name="connsiteY0" fmla="*/ 0 h 451"/>
                <a:gd name="connsiteX1" fmla="*/ 711 w 711"/>
                <a:gd name="connsiteY1" fmla="*/ 67 h 451"/>
                <a:gd name="connsiteX2" fmla="*/ 132 w 711"/>
                <a:gd name="connsiteY2" fmla="*/ 401 h 451"/>
                <a:gd name="connsiteX3" fmla="*/ 112 w 711"/>
                <a:gd name="connsiteY3" fmla="*/ 367 h 451"/>
                <a:gd name="connsiteX4" fmla="*/ 94 w 711"/>
                <a:gd name="connsiteY4" fmla="*/ 335 h 451"/>
                <a:gd name="connsiteX5" fmla="*/ 674 w 711"/>
                <a:gd name="connsiteY5" fmla="*/ 0 h 451"/>
                <a:gd name="connsiteX0" fmla="*/ 674 w 711"/>
                <a:gd name="connsiteY0" fmla="*/ 0 h 451"/>
                <a:gd name="connsiteX1" fmla="*/ 711 w 711"/>
                <a:gd name="connsiteY1" fmla="*/ 67 h 451"/>
                <a:gd name="connsiteX2" fmla="*/ 185 w 711"/>
                <a:gd name="connsiteY2" fmla="*/ 369 h 451"/>
                <a:gd name="connsiteX3" fmla="*/ 132 w 711"/>
                <a:gd name="connsiteY3" fmla="*/ 401 h 451"/>
                <a:gd name="connsiteX4" fmla="*/ 112 w 711"/>
                <a:gd name="connsiteY4" fmla="*/ 367 h 451"/>
                <a:gd name="connsiteX5" fmla="*/ 94 w 711"/>
                <a:gd name="connsiteY5" fmla="*/ 335 h 451"/>
                <a:gd name="connsiteX6" fmla="*/ 674 w 711"/>
                <a:gd name="connsiteY6" fmla="*/ 0 h 451"/>
                <a:gd name="connsiteX0" fmla="*/ 674 w 711"/>
                <a:gd name="connsiteY0" fmla="*/ 0 h 401"/>
                <a:gd name="connsiteX1" fmla="*/ 711 w 711"/>
                <a:gd name="connsiteY1" fmla="*/ 67 h 401"/>
                <a:gd name="connsiteX2" fmla="*/ 185 w 711"/>
                <a:gd name="connsiteY2" fmla="*/ 369 h 401"/>
                <a:gd name="connsiteX3" fmla="*/ 132 w 711"/>
                <a:gd name="connsiteY3" fmla="*/ 401 h 401"/>
                <a:gd name="connsiteX4" fmla="*/ 112 w 711"/>
                <a:gd name="connsiteY4" fmla="*/ 367 h 401"/>
                <a:gd name="connsiteX5" fmla="*/ 94 w 711"/>
                <a:gd name="connsiteY5" fmla="*/ 335 h 401"/>
                <a:gd name="connsiteX6" fmla="*/ 674 w 711"/>
                <a:gd name="connsiteY6" fmla="*/ 0 h 401"/>
                <a:gd name="connsiteX0" fmla="*/ 562 w 599"/>
                <a:gd name="connsiteY0" fmla="*/ 0 h 401"/>
                <a:gd name="connsiteX1" fmla="*/ 599 w 599"/>
                <a:gd name="connsiteY1" fmla="*/ 67 h 401"/>
                <a:gd name="connsiteX2" fmla="*/ 73 w 599"/>
                <a:gd name="connsiteY2" fmla="*/ 369 h 401"/>
                <a:gd name="connsiteX3" fmla="*/ 20 w 599"/>
                <a:gd name="connsiteY3" fmla="*/ 401 h 401"/>
                <a:gd name="connsiteX4" fmla="*/ 0 w 599"/>
                <a:gd name="connsiteY4" fmla="*/ 367 h 401"/>
                <a:gd name="connsiteX5" fmla="*/ 562 w 599"/>
                <a:gd name="connsiteY5" fmla="*/ 0 h 401"/>
                <a:gd name="connsiteX0" fmla="*/ 0 w 599"/>
                <a:gd name="connsiteY0" fmla="*/ 300 h 334"/>
                <a:gd name="connsiteX1" fmla="*/ 599 w 599"/>
                <a:gd name="connsiteY1" fmla="*/ 0 h 334"/>
                <a:gd name="connsiteX2" fmla="*/ 73 w 599"/>
                <a:gd name="connsiteY2" fmla="*/ 302 h 334"/>
                <a:gd name="connsiteX3" fmla="*/ 20 w 599"/>
                <a:gd name="connsiteY3" fmla="*/ 334 h 334"/>
                <a:gd name="connsiteX4" fmla="*/ 0 w 599"/>
                <a:gd name="connsiteY4" fmla="*/ 300 h 334"/>
                <a:gd name="connsiteX0" fmla="*/ 0 w 73"/>
                <a:gd name="connsiteY0" fmla="*/ 5 h 39"/>
                <a:gd name="connsiteX1" fmla="*/ 73 w 73"/>
                <a:gd name="connsiteY1" fmla="*/ 7 h 39"/>
                <a:gd name="connsiteX2" fmla="*/ 20 w 73"/>
                <a:gd name="connsiteY2" fmla="*/ 39 h 39"/>
                <a:gd name="connsiteX3" fmla="*/ 0 w 73"/>
                <a:gd name="connsiteY3" fmla="*/ 5 h 39"/>
                <a:gd name="connsiteX0" fmla="*/ 0 w 73"/>
                <a:gd name="connsiteY0" fmla="*/ 0 h 34"/>
                <a:gd name="connsiteX1" fmla="*/ 73 w 73"/>
                <a:gd name="connsiteY1" fmla="*/ 2 h 34"/>
                <a:gd name="connsiteX2" fmla="*/ 20 w 73"/>
                <a:gd name="connsiteY2" fmla="*/ 34 h 34"/>
                <a:gd name="connsiteX3" fmla="*/ 0 w 73"/>
                <a:gd name="connsiteY3" fmla="*/ 0 h 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" h="34">
                  <a:moveTo>
                    <a:pt x="0" y="0"/>
                  </a:moveTo>
                  <a:cubicBezTo>
                    <a:pt x="24" y="1"/>
                    <a:pt x="49" y="1"/>
                    <a:pt x="73" y="2"/>
                  </a:cubicBezTo>
                  <a:lnTo>
                    <a:pt x="20" y="34"/>
                  </a:lnTo>
                  <a:cubicBezTo>
                    <a:pt x="13" y="23"/>
                    <a:pt x="7" y="1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Freeform 103"/>
            <p:cNvSpPr>
              <a:spLocks/>
            </p:cNvSpPr>
            <p:nvPr/>
          </p:nvSpPr>
          <p:spPr bwMode="ltGray">
            <a:xfrm>
              <a:off x="1739" y="2"/>
              <a:ext cx="314" cy="131"/>
            </a:xfrm>
            <a:custGeom>
              <a:avLst/>
              <a:gdLst>
                <a:gd name="connsiteX0" fmla="*/ 607 w 638"/>
                <a:gd name="connsiteY0" fmla="*/ 0 h 353"/>
                <a:gd name="connsiteX1" fmla="*/ 638 w 638"/>
                <a:gd name="connsiteY1" fmla="*/ 71 h 353"/>
                <a:gd name="connsiteX2" fmla="*/ 33 w 638"/>
                <a:gd name="connsiteY2" fmla="*/ 353 h 353"/>
                <a:gd name="connsiteX3" fmla="*/ 0 w 638"/>
                <a:gd name="connsiteY3" fmla="*/ 284 h 353"/>
                <a:gd name="connsiteX4" fmla="*/ 129 w 638"/>
                <a:gd name="connsiteY4" fmla="*/ 222 h 353"/>
                <a:gd name="connsiteX5" fmla="*/ 607 w 638"/>
                <a:gd name="connsiteY5" fmla="*/ 0 h 353"/>
                <a:gd name="connsiteX0" fmla="*/ 607 w 638"/>
                <a:gd name="connsiteY0" fmla="*/ 0 h 353"/>
                <a:gd name="connsiteX1" fmla="*/ 638 w 638"/>
                <a:gd name="connsiteY1" fmla="*/ 71 h 353"/>
                <a:gd name="connsiteX2" fmla="*/ 314 w 638"/>
                <a:gd name="connsiteY2" fmla="*/ 222 h 353"/>
                <a:gd name="connsiteX3" fmla="*/ 33 w 638"/>
                <a:gd name="connsiteY3" fmla="*/ 353 h 353"/>
                <a:gd name="connsiteX4" fmla="*/ 0 w 638"/>
                <a:gd name="connsiteY4" fmla="*/ 284 h 353"/>
                <a:gd name="connsiteX5" fmla="*/ 129 w 638"/>
                <a:gd name="connsiteY5" fmla="*/ 222 h 353"/>
                <a:gd name="connsiteX6" fmla="*/ 607 w 638"/>
                <a:gd name="connsiteY6" fmla="*/ 0 h 353"/>
                <a:gd name="connsiteX0" fmla="*/ 129 w 638"/>
                <a:gd name="connsiteY0" fmla="*/ 151 h 282"/>
                <a:gd name="connsiteX1" fmla="*/ 638 w 638"/>
                <a:gd name="connsiteY1" fmla="*/ 0 h 282"/>
                <a:gd name="connsiteX2" fmla="*/ 314 w 638"/>
                <a:gd name="connsiteY2" fmla="*/ 151 h 282"/>
                <a:gd name="connsiteX3" fmla="*/ 33 w 638"/>
                <a:gd name="connsiteY3" fmla="*/ 282 h 282"/>
                <a:gd name="connsiteX4" fmla="*/ 0 w 638"/>
                <a:gd name="connsiteY4" fmla="*/ 213 h 282"/>
                <a:gd name="connsiteX5" fmla="*/ 129 w 638"/>
                <a:gd name="connsiteY5" fmla="*/ 151 h 282"/>
                <a:gd name="connsiteX0" fmla="*/ 129 w 314"/>
                <a:gd name="connsiteY0" fmla="*/ 0 h 131"/>
                <a:gd name="connsiteX1" fmla="*/ 314 w 314"/>
                <a:gd name="connsiteY1" fmla="*/ 0 h 131"/>
                <a:gd name="connsiteX2" fmla="*/ 33 w 314"/>
                <a:gd name="connsiteY2" fmla="*/ 131 h 131"/>
                <a:gd name="connsiteX3" fmla="*/ 0 w 314"/>
                <a:gd name="connsiteY3" fmla="*/ 62 h 131"/>
                <a:gd name="connsiteX4" fmla="*/ 129 w 314"/>
                <a:gd name="connsiteY4" fmla="*/ 0 h 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" h="131">
                  <a:moveTo>
                    <a:pt x="129" y="0"/>
                  </a:moveTo>
                  <a:lnTo>
                    <a:pt x="314" y="0"/>
                  </a:lnTo>
                  <a:lnTo>
                    <a:pt x="33" y="131"/>
                  </a:lnTo>
                  <a:lnTo>
                    <a:pt x="0" y="62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1" name="Freeform 104"/>
            <p:cNvSpPr>
              <a:spLocks/>
            </p:cNvSpPr>
            <p:nvPr/>
          </p:nvSpPr>
          <p:spPr bwMode="ltGray">
            <a:xfrm>
              <a:off x="1785" y="-65"/>
              <a:ext cx="654" cy="301"/>
            </a:xfrm>
            <a:custGeom>
              <a:avLst/>
              <a:gdLst/>
              <a:ahLst/>
              <a:cxnLst>
                <a:cxn ang="0">
                  <a:pos x="629" y="0"/>
                </a:cxn>
                <a:cxn ang="0">
                  <a:pos x="654" y="73"/>
                </a:cxn>
                <a:cxn ang="0">
                  <a:pos x="26" y="301"/>
                </a:cxn>
                <a:cxn ang="0">
                  <a:pos x="0" y="229"/>
                </a:cxn>
                <a:cxn ang="0">
                  <a:pos x="629" y="0"/>
                </a:cxn>
              </a:cxnLst>
              <a:rect l="0" t="0" r="r" b="b"/>
              <a:pathLst>
                <a:path w="654" h="301">
                  <a:moveTo>
                    <a:pt x="629" y="0"/>
                  </a:moveTo>
                  <a:lnTo>
                    <a:pt x="654" y="73"/>
                  </a:lnTo>
                  <a:lnTo>
                    <a:pt x="26" y="301"/>
                  </a:lnTo>
                  <a:lnTo>
                    <a:pt x="0" y="229"/>
                  </a:lnTo>
                  <a:lnTo>
                    <a:pt x="6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2" name="Freeform 105"/>
            <p:cNvSpPr>
              <a:spLocks/>
            </p:cNvSpPr>
            <p:nvPr/>
          </p:nvSpPr>
          <p:spPr bwMode="ltGray">
            <a:xfrm>
              <a:off x="1821" y="94"/>
              <a:ext cx="666" cy="248"/>
            </a:xfrm>
            <a:custGeom>
              <a:avLst/>
              <a:gdLst/>
              <a:ahLst/>
              <a:cxnLst>
                <a:cxn ang="0">
                  <a:pos x="647" y="0"/>
                </a:cxn>
                <a:cxn ang="0">
                  <a:pos x="666" y="75"/>
                </a:cxn>
                <a:cxn ang="0">
                  <a:pos x="20" y="248"/>
                </a:cxn>
                <a:cxn ang="0">
                  <a:pos x="0" y="174"/>
                </a:cxn>
                <a:cxn ang="0">
                  <a:pos x="647" y="0"/>
                </a:cxn>
              </a:cxnLst>
              <a:rect l="0" t="0" r="r" b="b"/>
              <a:pathLst>
                <a:path w="666" h="248">
                  <a:moveTo>
                    <a:pt x="647" y="0"/>
                  </a:moveTo>
                  <a:lnTo>
                    <a:pt x="666" y="75"/>
                  </a:lnTo>
                  <a:lnTo>
                    <a:pt x="20" y="248"/>
                  </a:lnTo>
                  <a:lnTo>
                    <a:pt x="0" y="174"/>
                  </a:lnTo>
                  <a:lnTo>
                    <a:pt x="6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3" name="Freeform 106"/>
            <p:cNvSpPr>
              <a:spLocks/>
            </p:cNvSpPr>
            <p:nvPr/>
          </p:nvSpPr>
          <p:spPr bwMode="ltGray">
            <a:xfrm>
              <a:off x="1848" y="258"/>
              <a:ext cx="673" cy="192"/>
            </a:xfrm>
            <a:custGeom>
              <a:avLst/>
              <a:gdLst/>
              <a:ahLst/>
              <a:cxnLst>
                <a:cxn ang="0">
                  <a:pos x="659" y="0"/>
                </a:cxn>
                <a:cxn ang="0">
                  <a:pos x="673" y="76"/>
                </a:cxn>
                <a:cxn ang="0">
                  <a:pos x="14" y="192"/>
                </a:cxn>
                <a:cxn ang="0">
                  <a:pos x="0" y="116"/>
                </a:cxn>
                <a:cxn ang="0">
                  <a:pos x="659" y="0"/>
                </a:cxn>
              </a:cxnLst>
              <a:rect l="0" t="0" r="r" b="b"/>
              <a:pathLst>
                <a:path w="673" h="192">
                  <a:moveTo>
                    <a:pt x="659" y="0"/>
                  </a:moveTo>
                  <a:lnTo>
                    <a:pt x="673" y="76"/>
                  </a:lnTo>
                  <a:lnTo>
                    <a:pt x="14" y="192"/>
                  </a:lnTo>
                  <a:lnTo>
                    <a:pt x="0" y="116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4" name="Freeform 107"/>
            <p:cNvSpPr>
              <a:spLocks/>
            </p:cNvSpPr>
            <p:nvPr/>
          </p:nvSpPr>
          <p:spPr bwMode="ltGray">
            <a:xfrm>
              <a:off x="1867" y="424"/>
              <a:ext cx="673" cy="136"/>
            </a:xfrm>
            <a:custGeom>
              <a:avLst/>
              <a:gdLst/>
              <a:ahLst/>
              <a:cxnLst>
                <a:cxn ang="0">
                  <a:pos x="666" y="0"/>
                </a:cxn>
                <a:cxn ang="0">
                  <a:pos x="673" y="78"/>
                </a:cxn>
                <a:cxn ang="0">
                  <a:pos x="6" y="136"/>
                </a:cxn>
                <a:cxn ang="0">
                  <a:pos x="0" y="59"/>
                </a:cxn>
                <a:cxn ang="0">
                  <a:pos x="666" y="0"/>
                </a:cxn>
              </a:cxnLst>
              <a:rect l="0" t="0" r="r" b="b"/>
              <a:pathLst>
                <a:path w="673" h="136">
                  <a:moveTo>
                    <a:pt x="666" y="0"/>
                  </a:moveTo>
                  <a:lnTo>
                    <a:pt x="673" y="78"/>
                  </a:lnTo>
                  <a:lnTo>
                    <a:pt x="6" y="136"/>
                  </a:lnTo>
                  <a:lnTo>
                    <a:pt x="0" y="59"/>
                  </a:lnTo>
                  <a:lnTo>
                    <a:pt x="6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Rectangle 108"/>
            <p:cNvSpPr>
              <a:spLocks noChangeArrowheads="1"/>
            </p:cNvSpPr>
            <p:nvPr/>
          </p:nvSpPr>
          <p:spPr bwMode="ltGray">
            <a:xfrm>
              <a:off x="1875" y="593"/>
              <a:ext cx="669" cy="77"/>
            </a:xfrm>
            <a:prstGeom prst="rect">
              <a:avLst/>
            </a:prstGeom>
            <a:grpFill/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Freeform 109"/>
            <p:cNvSpPr>
              <a:spLocks/>
            </p:cNvSpPr>
            <p:nvPr/>
          </p:nvSpPr>
          <p:spPr bwMode="ltGray">
            <a:xfrm>
              <a:off x="1867" y="703"/>
              <a:ext cx="673" cy="13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673" y="59"/>
                </a:cxn>
                <a:cxn ang="0">
                  <a:pos x="667" y="135"/>
                </a:cxn>
                <a:cxn ang="0">
                  <a:pos x="0" y="76"/>
                </a:cxn>
                <a:cxn ang="0">
                  <a:pos x="7" y="0"/>
                </a:cxn>
              </a:cxnLst>
              <a:rect l="0" t="0" r="r" b="b"/>
              <a:pathLst>
                <a:path w="673" h="135">
                  <a:moveTo>
                    <a:pt x="7" y="0"/>
                  </a:moveTo>
                  <a:lnTo>
                    <a:pt x="673" y="59"/>
                  </a:lnTo>
                  <a:lnTo>
                    <a:pt x="667" y="135"/>
                  </a:lnTo>
                  <a:lnTo>
                    <a:pt x="0" y="76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Freeform 110"/>
            <p:cNvSpPr>
              <a:spLocks/>
            </p:cNvSpPr>
            <p:nvPr/>
          </p:nvSpPr>
          <p:spPr bwMode="ltGray">
            <a:xfrm>
              <a:off x="1849" y="813"/>
              <a:ext cx="674" cy="19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74" y="116"/>
                </a:cxn>
                <a:cxn ang="0">
                  <a:pos x="660" y="192"/>
                </a:cxn>
                <a:cxn ang="0">
                  <a:pos x="0" y="75"/>
                </a:cxn>
                <a:cxn ang="0">
                  <a:pos x="14" y="0"/>
                </a:cxn>
              </a:cxnLst>
              <a:rect l="0" t="0" r="r" b="b"/>
              <a:pathLst>
                <a:path w="674" h="192">
                  <a:moveTo>
                    <a:pt x="14" y="0"/>
                  </a:moveTo>
                  <a:lnTo>
                    <a:pt x="674" y="116"/>
                  </a:lnTo>
                  <a:lnTo>
                    <a:pt x="660" y="192"/>
                  </a:lnTo>
                  <a:lnTo>
                    <a:pt x="0" y="75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Freeform 111"/>
            <p:cNvSpPr>
              <a:spLocks/>
            </p:cNvSpPr>
            <p:nvPr/>
          </p:nvSpPr>
          <p:spPr bwMode="ltGray">
            <a:xfrm>
              <a:off x="1822" y="921"/>
              <a:ext cx="667" cy="247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667" y="173"/>
                </a:cxn>
                <a:cxn ang="0">
                  <a:pos x="647" y="247"/>
                </a:cxn>
                <a:cxn ang="0">
                  <a:pos x="0" y="74"/>
                </a:cxn>
                <a:cxn ang="0">
                  <a:pos x="20" y="0"/>
                </a:cxn>
              </a:cxnLst>
              <a:rect l="0" t="0" r="r" b="b"/>
              <a:pathLst>
                <a:path w="667" h="247">
                  <a:moveTo>
                    <a:pt x="20" y="0"/>
                  </a:moveTo>
                  <a:lnTo>
                    <a:pt x="667" y="173"/>
                  </a:lnTo>
                  <a:lnTo>
                    <a:pt x="647" y="247"/>
                  </a:lnTo>
                  <a:lnTo>
                    <a:pt x="0" y="74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9" name="Freeform 112"/>
            <p:cNvSpPr>
              <a:spLocks/>
            </p:cNvSpPr>
            <p:nvPr/>
          </p:nvSpPr>
          <p:spPr bwMode="ltGray">
            <a:xfrm>
              <a:off x="1787" y="1027"/>
              <a:ext cx="655" cy="301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655" y="229"/>
                </a:cxn>
                <a:cxn ang="0">
                  <a:pos x="629" y="301"/>
                </a:cxn>
                <a:cxn ang="0">
                  <a:pos x="0" y="72"/>
                </a:cxn>
                <a:cxn ang="0">
                  <a:pos x="26" y="0"/>
                </a:cxn>
              </a:cxnLst>
              <a:rect l="0" t="0" r="r" b="b"/>
              <a:pathLst>
                <a:path w="655" h="301">
                  <a:moveTo>
                    <a:pt x="26" y="0"/>
                  </a:moveTo>
                  <a:lnTo>
                    <a:pt x="655" y="229"/>
                  </a:lnTo>
                  <a:lnTo>
                    <a:pt x="629" y="301"/>
                  </a:lnTo>
                  <a:lnTo>
                    <a:pt x="0" y="72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Freeform 113"/>
            <p:cNvSpPr>
              <a:spLocks/>
            </p:cNvSpPr>
            <p:nvPr/>
          </p:nvSpPr>
          <p:spPr bwMode="ltGray">
            <a:xfrm>
              <a:off x="1742" y="1130"/>
              <a:ext cx="639" cy="35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9" y="283"/>
                </a:cxn>
                <a:cxn ang="0">
                  <a:pos x="606" y="353"/>
                </a:cxn>
                <a:cxn ang="0">
                  <a:pos x="0" y="70"/>
                </a:cxn>
                <a:cxn ang="0">
                  <a:pos x="32" y="0"/>
                </a:cxn>
              </a:cxnLst>
              <a:rect l="0" t="0" r="r" b="b"/>
              <a:pathLst>
                <a:path w="639" h="353">
                  <a:moveTo>
                    <a:pt x="32" y="0"/>
                  </a:moveTo>
                  <a:lnTo>
                    <a:pt x="639" y="283"/>
                  </a:lnTo>
                  <a:lnTo>
                    <a:pt x="606" y="353"/>
                  </a:lnTo>
                  <a:lnTo>
                    <a:pt x="0" y="70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1" name="Freeform 114"/>
            <p:cNvSpPr>
              <a:spLocks/>
            </p:cNvSpPr>
            <p:nvPr/>
          </p:nvSpPr>
          <p:spPr bwMode="ltGray">
            <a:xfrm>
              <a:off x="1689" y="1230"/>
              <a:ext cx="617" cy="400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617" y="334"/>
                </a:cxn>
                <a:cxn ang="0">
                  <a:pos x="579" y="400"/>
                </a:cxn>
                <a:cxn ang="0">
                  <a:pos x="0" y="66"/>
                </a:cxn>
                <a:cxn ang="0">
                  <a:pos x="37" y="0"/>
                </a:cxn>
              </a:cxnLst>
              <a:rect l="0" t="0" r="r" b="b"/>
              <a:pathLst>
                <a:path w="617" h="400">
                  <a:moveTo>
                    <a:pt x="37" y="0"/>
                  </a:moveTo>
                  <a:lnTo>
                    <a:pt x="617" y="334"/>
                  </a:lnTo>
                  <a:lnTo>
                    <a:pt x="579" y="400"/>
                  </a:lnTo>
                  <a:lnTo>
                    <a:pt x="0" y="66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Freeform 115"/>
            <p:cNvSpPr>
              <a:spLocks/>
            </p:cNvSpPr>
            <p:nvPr/>
          </p:nvSpPr>
          <p:spPr bwMode="ltGray">
            <a:xfrm>
              <a:off x="1627" y="1325"/>
              <a:ext cx="592" cy="446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92" y="383"/>
                </a:cxn>
                <a:cxn ang="0">
                  <a:pos x="548" y="446"/>
                </a:cxn>
                <a:cxn ang="0">
                  <a:pos x="0" y="62"/>
                </a:cxn>
                <a:cxn ang="0">
                  <a:pos x="44" y="0"/>
                </a:cxn>
              </a:cxnLst>
              <a:rect l="0" t="0" r="r" b="b"/>
              <a:pathLst>
                <a:path w="592" h="446">
                  <a:moveTo>
                    <a:pt x="44" y="0"/>
                  </a:moveTo>
                  <a:lnTo>
                    <a:pt x="592" y="383"/>
                  </a:lnTo>
                  <a:lnTo>
                    <a:pt x="548" y="446"/>
                  </a:lnTo>
                  <a:lnTo>
                    <a:pt x="0" y="62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3" name="Freeform 116"/>
            <p:cNvSpPr>
              <a:spLocks/>
            </p:cNvSpPr>
            <p:nvPr/>
          </p:nvSpPr>
          <p:spPr bwMode="ltGray">
            <a:xfrm>
              <a:off x="1558" y="1414"/>
              <a:ext cx="562" cy="489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562" y="430"/>
                </a:cxn>
                <a:cxn ang="0">
                  <a:pos x="511" y="489"/>
                </a:cxn>
                <a:cxn ang="0">
                  <a:pos x="0" y="58"/>
                </a:cxn>
                <a:cxn ang="0">
                  <a:pos x="49" y="0"/>
                </a:cxn>
              </a:cxnLst>
              <a:rect l="0" t="0" r="r" b="b"/>
              <a:pathLst>
                <a:path w="562" h="489">
                  <a:moveTo>
                    <a:pt x="49" y="0"/>
                  </a:moveTo>
                  <a:lnTo>
                    <a:pt x="562" y="430"/>
                  </a:lnTo>
                  <a:lnTo>
                    <a:pt x="511" y="489"/>
                  </a:lnTo>
                  <a:lnTo>
                    <a:pt x="0" y="58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4" name="Freeform 117"/>
            <p:cNvSpPr>
              <a:spLocks/>
            </p:cNvSpPr>
            <p:nvPr/>
          </p:nvSpPr>
          <p:spPr bwMode="ltGray">
            <a:xfrm>
              <a:off x="1480" y="1498"/>
              <a:ext cx="529" cy="527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29" y="473"/>
                </a:cxn>
                <a:cxn ang="0">
                  <a:pos x="474" y="527"/>
                </a:cxn>
                <a:cxn ang="0">
                  <a:pos x="0" y="54"/>
                </a:cxn>
                <a:cxn ang="0">
                  <a:pos x="56" y="0"/>
                </a:cxn>
              </a:cxnLst>
              <a:rect l="0" t="0" r="r" b="b"/>
              <a:pathLst>
                <a:path w="529" h="527">
                  <a:moveTo>
                    <a:pt x="56" y="0"/>
                  </a:moveTo>
                  <a:lnTo>
                    <a:pt x="529" y="473"/>
                  </a:lnTo>
                  <a:lnTo>
                    <a:pt x="474" y="527"/>
                  </a:lnTo>
                  <a:lnTo>
                    <a:pt x="0" y="54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5" name="Freeform 118"/>
            <p:cNvSpPr>
              <a:spLocks/>
            </p:cNvSpPr>
            <p:nvPr/>
          </p:nvSpPr>
          <p:spPr bwMode="ltGray">
            <a:xfrm>
              <a:off x="1397" y="1574"/>
              <a:ext cx="490" cy="562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490" y="513"/>
                </a:cxn>
                <a:cxn ang="0">
                  <a:pos x="430" y="562"/>
                </a:cxn>
                <a:cxn ang="0">
                  <a:pos x="0" y="51"/>
                </a:cxn>
                <a:cxn ang="0">
                  <a:pos x="59" y="0"/>
                </a:cxn>
              </a:cxnLst>
              <a:rect l="0" t="0" r="r" b="b"/>
              <a:pathLst>
                <a:path w="490" h="562">
                  <a:moveTo>
                    <a:pt x="59" y="0"/>
                  </a:moveTo>
                  <a:lnTo>
                    <a:pt x="490" y="513"/>
                  </a:lnTo>
                  <a:lnTo>
                    <a:pt x="430" y="562"/>
                  </a:lnTo>
                  <a:lnTo>
                    <a:pt x="0" y="51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6" name="Freeform 119"/>
            <p:cNvSpPr>
              <a:spLocks/>
            </p:cNvSpPr>
            <p:nvPr/>
          </p:nvSpPr>
          <p:spPr bwMode="ltGray">
            <a:xfrm>
              <a:off x="1308" y="1644"/>
              <a:ext cx="446" cy="593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446" y="548"/>
                </a:cxn>
                <a:cxn ang="0">
                  <a:pos x="384" y="593"/>
                </a:cxn>
                <a:cxn ang="0">
                  <a:pos x="0" y="45"/>
                </a:cxn>
                <a:cxn ang="0">
                  <a:pos x="64" y="0"/>
                </a:cxn>
              </a:cxnLst>
              <a:rect l="0" t="0" r="r" b="b"/>
              <a:pathLst>
                <a:path w="446" h="593">
                  <a:moveTo>
                    <a:pt x="64" y="0"/>
                  </a:moveTo>
                  <a:lnTo>
                    <a:pt x="446" y="548"/>
                  </a:lnTo>
                  <a:lnTo>
                    <a:pt x="384" y="593"/>
                  </a:lnTo>
                  <a:lnTo>
                    <a:pt x="0" y="45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7" name="Freeform 120"/>
            <p:cNvSpPr>
              <a:spLocks/>
            </p:cNvSpPr>
            <p:nvPr/>
          </p:nvSpPr>
          <p:spPr bwMode="ltGray">
            <a:xfrm>
              <a:off x="1214" y="1707"/>
              <a:ext cx="401" cy="618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401" y="579"/>
                </a:cxn>
                <a:cxn ang="0">
                  <a:pos x="334" y="618"/>
                </a:cxn>
                <a:cxn ang="0">
                  <a:pos x="0" y="38"/>
                </a:cxn>
                <a:cxn ang="0">
                  <a:pos x="66" y="0"/>
                </a:cxn>
              </a:cxnLst>
              <a:rect l="0" t="0" r="r" b="b"/>
              <a:pathLst>
                <a:path w="401" h="618">
                  <a:moveTo>
                    <a:pt x="66" y="0"/>
                  </a:moveTo>
                  <a:lnTo>
                    <a:pt x="401" y="579"/>
                  </a:lnTo>
                  <a:lnTo>
                    <a:pt x="334" y="618"/>
                  </a:lnTo>
                  <a:lnTo>
                    <a:pt x="0" y="38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8" name="Freeform 121"/>
            <p:cNvSpPr>
              <a:spLocks/>
            </p:cNvSpPr>
            <p:nvPr/>
          </p:nvSpPr>
          <p:spPr bwMode="ltGray">
            <a:xfrm>
              <a:off x="1115" y="1760"/>
              <a:ext cx="353" cy="640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353" y="607"/>
                </a:cxn>
                <a:cxn ang="0">
                  <a:pos x="282" y="640"/>
                </a:cxn>
                <a:cxn ang="0">
                  <a:pos x="0" y="33"/>
                </a:cxn>
                <a:cxn ang="0">
                  <a:pos x="69" y="0"/>
                </a:cxn>
              </a:cxnLst>
              <a:rect l="0" t="0" r="r" b="b"/>
              <a:pathLst>
                <a:path w="353" h="640">
                  <a:moveTo>
                    <a:pt x="69" y="0"/>
                  </a:moveTo>
                  <a:lnTo>
                    <a:pt x="353" y="607"/>
                  </a:lnTo>
                  <a:lnTo>
                    <a:pt x="282" y="640"/>
                  </a:lnTo>
                  <a:lnTo>
                    <a:pt x="0" y="33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9" name="Freeform 122"/>
            <p:cNvSpPr>
              <a:spLocks/>
            </p:cNvSpPr>
            <p:nvPr/>
          </p:nvSpPr>
          <p:spPr bwMode="ltGray">
            <a:xfrm>
              <a:off x="1012" y="1806"/>
              <a:ext cx="301" cy="656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301" y="629"/>
                </a:cxn>
                <a:cxn ang="0">
                  <a:pos x="228" y="656"/>
                </a:cxn>
                <a:cxn ang="0">
                  <a:pos x="0" y="27"/>
                </a:cxn>
                <a:cxn ang="0">
                  <a:pos x="72" y="0"/>
                </a:cxn>
              </a:cxnLst>
              <a:rect l="0" t="0" r="r" b="b"/>
              <a:pathLst>
                <a:path w="301" h="656">
                  <a:moveTo>
                    <a:pt x="72" y="0"/>
                  </a:moveTo>
                  <a:lnTo>
                    <a:pt x="301" y="629"/>
                  </a:lnTo>
                  <a:lnTo>
                    <a:pt x="228" y="656"/>
                  </a:lnTo>
                  <a:lnTo>
                    <a:pt x="0" y="27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0" name="Freeform 123"/>
            <p:cNvSpPr>
              <a:spLocks/>
            </p:cNvSpPr>
            <p:nvPr/>
          </p:nvSpPr>
          <p:spPr bwMode="ltGray">
            <a:xfrm>
              <a:off x="906" y="1844"/>
              <a:ext cx="248" cy="666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248" y="646"/>
                </a:cxn>
                <a:cxn ang="0">
                  <a:pos x="173" y="666"/>
                </a:cxn>
                <a:cxn ang="0">
                  <a:pos x="0" y="18"/>
                </a:cxn>
                <a:cxn ang="0">
                  <a:pos x="74" y="0"/>
                </a:cxn>
              </a:cxnLst>
              <a:rect l="0" t="0" r="r" b="b"/>
              <a:pathLst>
                <a:path w="248" h="666">
                  <a:moveTo>
                    <a:pt x="74" y="0"/>
                  </a:moveTo>
                  <a:lnTo>
                    <a:pt x="248" y="646"/>
                  </a:lnTo>
                  <a:lnTo>
                    <a:pt x="173" y="666"/>
                  </a:lnTo>
                  <a:lnTo>
                    <a:pt x="0" y="18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1" name="Freeform 124"/>
            <p:cNvSpPr>
              <a:spLocks/>
            </p:cNvSpPr>
            <p:nvPr/>
          </p:nvSpPr>
          <p:spPr bwMode="ltGray">
            <a:xfrm>
              <a:off x="798" y="1870"/>
              <a:ext cx="192" cy="673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192" y="660"/>
                </a:cxn>
                <a:cxn ang="0">
                  <a:pos x="116" y="673"/>
                </a:cxn>
                <a:cxn ang="0">
                  <a:pos x="0" y="13"/>
                </a:cxn>
                <a:cxn ang="0">
                  <a:pos x="76" y="0"/>
                </a:cxn>
              </a:cxnLst>
              <a:rect l="0" t="0" r="r" b="b"/>
              <a:pathLst>
                <a:path w="192" h="673">
                  <a:moveTo>
                    <a:pt x="76" y="0"/>
                  </a:moveTo>
                  <a:lnTo>
                    <a:pt x="192" y="660"/>
                  </a:lnTo>
                  <a:lnTo>
                    <a:pt x="116" y="673"/>
                  </a:lnTo>
                  <a:lnTo>
                    <a:pt x="0" y="13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2" name="Freeform 125"/>
            <p:cNvSpPr>
              <a:spLocks/>
            </p:cNvSpPr>
            <p:nvPr/>
          </p:nvSpPr>
          <p:spPr bwMode="ltGray">
            <a:xfrm>
              <a:off x="688" y="1888"/>
              <a:ext cx="136" cy="673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36" y="667"/>
                </a:cxn>
                <a:cxn ang="0">
                  <a:pos x="58" y="673"/>
                </a:cxn>
                <a:cxn ang="0">
                  <a:pos x="0" y="7"/>
                </a:cxn>
                <a:cxn ang="0">
                  <a:pos x="77" y="0"/>
                </a:cxn>
              </a:cxnLst>
              <a:rect l="0" t="0" r="r" b="b"/>
              <a:pathLst>
                <a:path w="136" h="673">
                  <a:moveTo>
                    <a:pt x="77" y="0"/>
                  </a:moveTo>
                  <a:lnTo>
                    <a:pt x="136" y="667"/>
                  </a:lnTo>
                  <a:lnTo>
                    <a:pt x="58" y="673"/>
                  </a:lnTo>
                  <a:lnTo>
                    <a:pt x="0" y="7"/>
                  </a:lnTo>
                  <a:lnTo>
                    <a:pt x="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3" name="Rectangle 126"/>
            <p:cNvSpPr>
              <a:spLocks noChangeArrowheads="1"/>
            </p:cNvSpPr>
            <p:nvPr/>
          </p:nvSpPr>
          <p:spPr bwMode="ltGray">
            <a:xfrm>
              <a:off x="578" y="1896"/>
              <a:ext cx="77" cy="670"/>
            </a:xfrm>
            <a:prstGeom prst="rect">
              <a:avLst/>
            </a:prstGeom>
            <a:grpFill/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4" name="Freeform 127"/>
            <p:cNvSpPr>
              <a:spLocks/>
            </p:cNvSpPr>
            <p:nvPr/>
          </p:nvSpPr>
          <p:spPr bwMode="ltGray">
            <a:xfrm>
              <a:off x="410" y="1889"/>
              <a:ext cx="135" cy="673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135" y="7"/>
                </a:cxn>
                <a:cxn ang="0">
                  <a:pos x="76" y="673"/>
                </a:cxn>
                <a:cxn ang="0">
                  <a:pos x="0" y="666"/>
                </a:cxn>
                <a:cxn ang="0">
                  <a:pos x="59" y="0"/>
                </a:cxn>
              </a:cxnLst>
              <a:rect l="0" t="0" r="r" b="b"/>
              <a:pathLst>
                <a:path w="135" h="673">
                  <a:moveTo>
                    <a:pt x="59" y="0"/>
                  </a:moveTo>
                  <a:lnTo>
                    <a:pt x="135" y="7"/>
                  </a:lnTo>
                  <a:lnTo>
                    <a:pt x="76" y="673"/>
                  </a:lnTo>
                  <a:lnTo>
                    <a:pt x="0" y="666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5" name="Freeform 128"/>
            <p:cNvSpPr>
              <a:spLocks/>
            </p:cNvSpPr>
            <p:nvPr/>
          </p:nvSpPr>
          <p:spPr bwMode="ltGray">
            <a:xfrm>
              <a:off x="243" y="1872"/>
              <a:ext cx="192" cy="672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92" y="13"/>
                </a:cxn>
                <a:cxn ang="0">
                  <a:pos x="76" y="672"/>
                </a:cxn>
                <a:cxn ang="0">
                  <a:pos x="0" y="659"/>
                </a:cxn>
                <a:cxn ang="0">
                  <a:pos x="117" y="0"/>
                </a:cxn>
              </a:cxnLst>
              <a:rect l="0" t="0" r="r" b="b"/>
              <a:pathLst>
                <a:path w="192" h="672">
                  <a:moveTo>
                    <a:pt x="117" y="0"/>
                  </a:moveTo>
                  <a:lnTo>
                    <a:pt x="192" y="13"/>
                  </a:lnTo>
                  <a:lnTo>
                    <a:pt x="76" y="672"/>
                  </a:lnTo>
                  <a:lnTo>
                    <a:pt x="0" y="659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6" name="Freeform 129"/>
            <p:cNvSpPr>
              <a:spLocks/>
            </p:cNvSpPr>
            <p:nvPr/>
          </p:nvSpPr>
          <p:spPr bwMode="ltGray">
            <a:xfrm>
              <a:off x="80" y="1845"/>
              <a:ext cx="247" cy="666"/>
            </a:xfrm>
            <a:custGeom>
              <a:avLst/>
              <a:gdLst/>
              <a:ahLst/>
              <a:cxnLst>
                <a:cxn ang="0">
                  <a:pos x="172" y="0"/>
                </a:cxn>
                <a:cxn ang="0">
                  <a:pos x="247" y="20"/>
                </a:cxn>
                <a:cxn ang="0">
                  <a:pos x="74" y="666"/>
                </a:cxn>
                <a:cxn ang="0">
                  <a:pos x="0" y="646"/>
                </a:cxn>
                <a:cxn ang="0">
                  <a:pos x="172" y="0"/>
                </a:cxn>
              </a:cxnLst>
              <a:rect l="0" t="0" r="r" b="b"/>
              <a:pathLst>
                <a:path w="247" h="666">
                  <a:moveTo>
                    <a:pt x="172" y="0"/>
                  </a:moveTo>
                  <a:lnTo>
                    <a:pt x="247" y="20"/>
                  </a:lnTo>
                  <a:lnTo>
                    <a:pt x="74" y="666"/>
                  </a:lnTo>
                  <a:lnTo>
                    <a:pt x="0" y="646"/>
                  </a:lnTo>
                  <a:lnTo>
                    <a:pt x="1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7" name="Freeform 130"/>
            <p:cNvSpPr>
              <a:spLocks/>
            </p:cNvSpPr>
            <p:nvPr/>
          </p:nvSpPr>
          <p:spPr bwMode="ltGray">
            <a:xfrm>
              <a:off x="-80" y="1808"/>
              <a:ext cx="301" cy="656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301" y="27"/>
                </a:cxn>
                <a:cxn ang="0">
                  <a:pos x="72" y="656"/>
                </a:cxn>
                <a:cxn ang="0">
                  <a:pos x="0" y="629"/>
                </a:cxn>
                <a:cxn ang="0">
                  <a:pos x="229" y="0"/>
                </a:cxn>
              </a:cxnLst>
              <a:rect l="0" t="0" r="r" b="b"/>
              <a:pathLst>
                <a:path w="301" h="656">
                  <a:moveTo>
                    <a:pt x="229" y="0"/>
                  </a:moveTo>
                  <a:lnTo>
                    <a:pt x="301" y="27"/>
                  </a:lnTo>
                  <a:lnTo>
                    <a:pt x="72" y="656"/>
                  </a:lnTo>
                  <a:lnTo>
                    <a:pt x="0" y="629"/>
                  </a:lnTo>
                  <a:lnTo>
                    <a:pt x="2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8" name="Freeform 131"/>
            <p:cNvSpPr>
              <a:spLocks/>
            </p:cNvSpPr>
            <p:nvPr/>
          </p:nvSpPr>
          <p:spPr bwMode="ltGray">
            <a:xfrm>
              <a:off x="-42" y="1764"/>
              <a:ext cx="160" cy="377"/>
            </a:xfrm>
            <a:custGeom>
              <a:avLst/>
              <a:gdLst>
                <a:gd name="connsiteX0" fmla="*/ 283 w 353"/>
                <a:gd name="connsiteY0" fmla="*/ 0 h 639"/>
                <a:gd name="connsiteX1" fmla="*/ 353 w 353"/>
                <a:gd name="connsiteY1" fmla="*/ 33 h 639"/>
                <a:gd name="connsiteX2" fmla="*/ 70 w 353"/>
                <a:gd name="connsiteY2" fmla="*/ 639 h 639"/>
                <a:gd name="connsiteX3" fmla="*/ 0 w 353"/>
                <a:gd name="connsiteY3" fmla="*/ 606 h 639"/>
                <a:gd name="connsiteX4" fmla="*/ 193 w 353"/>
                <a:gd name="connsiteY4" fmla="*/ 193 h 639"/>
                <a:gd name="connsiteX5" fmla="*/ 283 w 353"/>
                <a:gd name="connsiteY5" fmla="*/ 0 h 639"/>
                <a:gd name="connsiteX0" fmla="*/ 283 w 353"/>
                <a:gd name="connsiteY0" fmla="*/ 0 h 639"/>
                <a:gd name="connsiteX1" fmla="*/ 353 w 353"/>
                <a:gd name="connsiteY1" fmla="*/ 33 h 639"/>
                <a:gd name="connsiteX2" fmla="*/ 193 w 353"/>
                <a:gd name="connsiteY2" fmla="*/ 377 h 639"/>
                <a:gd name="connsiteX3" fmla="*/ 70 w 353"/>
                <a:gd name="connsiteY3" fmla="*/ 639 h 639"/>
                <a:gd name="connsiteX4" fmla="*/ 0 w 353"/>
                <a:gd name="connsiteY4" fmla="*/ 606 h 639"/>
                <a:gd name="connsiteX5" fmla="*/ 193 w 353"/>
                <a:gd name="connsiteY5" fmla="*/ 193 h 639"/>
                <a:gd name="connsiteX6" fmla="*/ 283 w 353"/>
                <a:gd name="connsiteY6" fmla="*/ 0 h 639"/>
                <a:gd name="connsiteX0" fmla="*/ 283 w 353"/>
                <a:gd name="connsiteY0" fmla="*/ 0 h 606"/>
                <a:gd name="connsiteX1" fmla="*/ 353 w 353"/>
                <a:gd name="connsiteY1" fmla="*/ 33 h 606"/>
                <a:gd name="connsiteX2" fmla="*/ 193 w 353"/>
                <a:gd name="connsiteY2" fmla="*/ 377 h 606"/>
                <a:gd name="connsiteX3" fmla="*/ 0 w 353"/>
                <a:gd name="connsiteY3" fmla="*/ 606 h 606"/>
                <a:gd name="connsiteX4" fmla="*/ 193 w 353"/>
                <a:gd name="connsiteY4" fmla="*/ 193 h 606"/>
                <a:gd name="connsiteX5" fmla="*/ 283 w 353"/>
                <a:gd name="connsiteY5" fmla="*/ 0 h 606"/>
                <a:gd name="connsiteX0" fmla="*/ 90 w 160"/>
                <a:gd name="connsiteY0" fmla="*/ 0 h 377"/>
                <a:gd name="connsiteX1" fmla="*/ 160 w 160"/>
                <a:gd name="connsiteY1" fmla="*/ 33 h 377"/>
                <a:gd name="connsiteX2" fmla="*/ 0 w 160"/>
                <a:gd name="connsiteY2" fmla="*/ 377 h 377"/>
                <a:gd name="connsiteX3" fmla="*/ 0 w 160"/>
                <a:gd name="connsiteY3" fmla="*/ 193 h 377"/>
                <a:gd name="connsiteX4" fmla="*/ 90 w 160"/>
                <a:gd name="connsiteY4" fmla="*/ 0 h 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" h="377">
                  <a:moveTo>
                    <a:pt x="90" y="0"/>
                  </a:moveTo>
                  <a:lnTo>
                    <a:pt x="160" y="33"/>
                  </a:lnTo>
                  <a:cubicBezTo>
                    <a:pt x="107" y="148"/>
                    <a:pt x="53" y="262"/>
                    <a:pt x="0" y="377"/>
                  </a:cubicBezTo>
                  <a:lnTo>
                    <a:pt x="0" y="193"/>
                  </a:lnTo>
                  <a:cubicBezTo>
                    <a:pt x="30" y="129"/>
                    <a:pt x="60" y="64"/>
                    <a:pt x="9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9" name="Freeform 132"/>
            <p:cNvSpPr>
              <a:spLocks/>
            </p:cNvSpPr>
            <p:nvPr/>
          </p:nvSpPr>
          <p:spPr bwMode="ltGray">
            <a:xfrm>
              <a:off x="-42" y="1714"/>
              <a:ext cx="60" cy="136"/>
            </a:xfrm>
            <a:custGeom>
              <a:avLst/>
              <a:gdLst>
                <a:gd name="connsiteX0" fmla="*/ 334 w 400"/>
                <a:gd name="connsiteY0" fmla="*/ 96 h 714"/>
                <a:gd name="connsiteX1" fmla="*/ 400 w 400"/>
                <a:gd name="connsiteY1" fmla="*/ 135 h 714"/>
                <a:gd name="connsiteX2" fmla="*/ 66 w 400"/>
                <a:gd name="connsiteY2" fmla="*/ 714 h 714"/>
                <a:gd name="connsiteX3" fmla="*/ 0 w 400"/>
                <a:gd name="connsiteY3" fmla="*/ 676 h 714"/>
                <a:gd name="connsiteX4" fmla="*/ 334 w 400"/>
                <a:gd name="connsiteY4" fmla="*/ 96 h 714"/>
                <a:gd name="connsiteX5" fmla="*/ 341 w 400"/>
                <a:gd name="connsiteY5" fmla="*/ 100 h 714"/>
                <a:gd name="connsiteX0" fmla="*/ 334 w 400"/>
                <a:gd name="connsiteY0" fmla="*/ 96 h 714"/>
                <a:gd name="connsiteX1" fmla="*/ 400 w 400"/>
                <a:gd name="connsiteY1" fmla="*/ 135 h 714"/>
                <a:gd name="connsiteX2" fmla="*/ 340 w 400"/>
                <a:gd name="connsiteY2" fmla="*/ 236 h 714"/>
                <a:gd name="connsiteX3" fmla="*/ 66 w 400"/>
                <a:gd name="connsiteY3" fmla="*/ 714 h 714"/>
                <a:gd name="connsiteX4" fmla="*/ 0 w 400"/>
                <a:gd name="connsiteY4" fmla="*/ 676 h 714"/>
                <a:gd name="connsiteX5" fmla="*/ 334 w 400"/>
                <a:gd name="connsiteY5" fmla="*/ 96 h 714"/>
                <a:gd name="connsiteX6" fmla="*/ 341 w 400"/>
                <a:gd name="connsiteY6" fmla="*/ 100 h 714"/>
                <a:gd name="connsiteX7" fmla="*/ 334 w 400"/>
                <a:gd name="connsiteY7" fmla="*/ 96 h 714"/>
                <a:gd name="connsiteX0" fmla="*/ 341 w 400"/>
                <a:gd name="connsiteY0" fmla="*/ 100 h 714"/>
                <a:gd name="connsiteX1" fmla="*/ 400 w 400"/>
                <a:gd name="connsiteY1" fmla="*/ 135 h 714"/>
                <a:gd name="connsiteX2" fmla="*/ 340 w 400"/>
                <a:gd name="connsiteY2" fmla="*/ 236 h 714"/>
                <a:gd name="connsiteX3" fmla="*/ 66 w 400"/>
                <a:gd name="connsiteY3" fmla="*/ 714 h 714"/>
                <a:gd name="connsiteX4" fmla="*/ 0 w 400"/>
                <a:gd name="connsiteY4" fmla="*/ 676 h 714"/>
                <a:gd name="connsiteX5" fmla="*/ 334 w 400"/>
                <a:gd name="connsiteY5" fmla="*/ 96 h 714"/>
                <a:gd name="connsiteX6" fmla="*/ 341 w 400"/>
                <a:gd name="connsiteY6" fmla="*/ 100 h 714"/>
                <a:gd name="connsiteX0" fmla="*/ 341 w 400"/>
                <a:gd name="connsiteY0" fmla="*/ 0 h 614"/>
                <a:gd name="connsiteX1" fmla="*/ 400 w 400"/>
                <a:gd name="connsiteY1" fmla="*/ 35 h 614"/>
                <a:gd name="connsiteX2" fmla="*/ 340 w 400"/>
                <a:gd name="connsiteY2" fmla="*/ 136 h 614"/>
                <a:gd name="connsiteX3" fmla="*/ 66 w 400"/>
                <a:gd name="connsiteY3" fmla="*/ 614 h 614"/>
                <a:gd name="connsiteX4" fmla="*/ 0 w 400"/>
                <a:gd name="connsiteY4" fmla="*/ 576 h 614"/>
                <a:gd name="connsiteX5" fmla="*/ 341 w 400"/>
                <a:gd name="connsiteY5" fmla="*/ 0 h 614"/>
                <a:gd name="connsiteX0" fmla="*/ 341 w 400"/>
                <a:gd name="connsiteY0" fmla="*/ 0 h 614"/>
                <a:gd name="connsiteX1" fmla="*/ 400 w 400"/>
                <a:gd name="connsiteY1" fmla="*/ 35 h 614"/>
                <a:gd name="connsiteX2" fmla="*/ 340 w 400"/>
                <a:gd name="connsiteY2" fmla="*/ 136 h 614"/>
                <a:gd name="connsiteX3" fmla="*/ 66 w 400"/>
                <a:gd name="connsiteY3" fmla="*/ 614 h 614"/>
                <a:gd name="connsiteX4" fmla="*/ 0 w 400"/>
                <a:gd name="connsiteY4" fmla="*/ 576 h 614"/>
                <a:gd name="connsiteX5" fmla="*/ 341 w 400"/>
                <a:gd name="connsiteY5" fmla="*/ 0 h 614"/>
                <a:gd name="connsiteX0" fmla="*/ 275 w 334"/>
                <a:gd name="connsiteY0" fmla="*/ 0 h 614"/>
                <a:gd name="connsiteX1" fmla="*/ 334 w 334"/>
                <a:gd name="connsiteY1" fmla="*/ 35 h 614"/>
                <a:gd name="connsiteX2" fmla="*/ 274 w 334"/>
                <a:gd name="connsiteY2" fmla="*/ 136 h 614"/>
                <a:gd name="connsiteX3" fmla="*/ 0 w 334"/>
                <a:gd name="connsiteY3" fmla="*/ 614 h 614"/>
                <a:gd name="connsiteX4" fmla="*/ 275 w 334"/>
                <a:gd name="connsiteY4" fmla="*/ 0 h 614"/>
                <a:gd name="connsiteX0" fmla="*/ 1 w 60"/>
                <a:gd name="connsiteY0" fmla="*/ 0 h 136"/>
                <a:gd name="connsiteX1" fmla="*/ 60 w 60"/>
                <a:gd name="connsiteY1" fmla="*/ 35 h 136"/>
                <a:gd name="connsiteX2" fmla="*/ 0 w 60"/>
                <a:gd name="connsiteY2" fmla="*/ 136 h 136"/>
                <a:gd name="connsiteX3" fmla="*/ 1 w 60"/>
                <a:gd name="connsiteY3" fmla="*/ 0 h 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" h="136">
                  <a:moveTo>
                    <a:pt x="1" y="0"/>
                  </a:moveTo>
                  <a:lnTo>
                    <a:pt x="60" y="35"/>
                  </a:lnTo>
                  <a:cubicBezTo>
                    <a:pt x="40" y="69"/>
                    <a:pt x="20" y="102"/>
                    <a:pt x="0" y="136"/>
                  </a:cubicBezTo>
                  <a:cubicBezTo>
                    <a:pt x="0" y="91"/>
                    <a:pt x="1" y="45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16025" y="0"/>
            <a:ext cx="7470775" cy="987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41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457200" y="1189038"/>
            <a:ext cx="8229600" cy="490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7675" y="6364288"/>
            <a:ext cx="2185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BC7EE5-9388-4CAC-97E6-749AC3454526}" type="datetimeFigureOut">
              <a:rPr lang="ru-RU"/>
              <a:pPr>
                <a:defRPr/>
              </a:pPr>
              <a:t>01.06.2016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70175" y="6364288"/>
            <a:ext cx="5311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4025" y="6364288"/>
            <a:ext cx="612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A464C2-EFA1-41AA-AAA2-0586834D29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26" r:id="rId2"/>
    <p:sldLayoutId id="214748373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ln w="18415" cmpd="sng">
            <a:noFill/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Corbel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CC37F"/>
        </a:buClr>
        <a:buSzPct val="80000"/>
        <a:buFont typeface="Wingdings 2" pitchFamily="18" charset="2"/>
        <a:buChar char="¤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3C2FF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E5A0CC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8E79E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E5A0A0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митрий\Desktop\Безимени-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348163"/>
            <a:ext cx="2255837" cy="2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2357430"/>
            <a:ext cx="9144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Учреждение образования</a:t>
            </a:r>
            <a:br>
              <a:rPr lang="ru-RU" sz="40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«Гомельский государственный университет имени Ф.Скорины»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28662" y="6000768"/>
            <a:ext cx="7572428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Юридический факультет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017" y="2780928"/>
            <a:ext cx="8820471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+mn-lt"/>
                <a:cs typeface="+mn-cs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0" fill="hold">
                                          <p:stCondLst>
                                            <p:cond delay="3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428604"/>
            <a:ext cx="9144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Студенческая учебно-научная</a:t>
            </a:r>
            <a:br>
              <a:rPr lang="ru-RU" sz="40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лаборатория</a:t>
            </a:r>
          </a:p>
        </p:txBody>
      </p:sp>
      <p:pic>
        <p:nvPicPr>
          <p:cNvPr id="2050" name="Picture 2" descr="C:\Users\Дмитрий\Desktop\Эмблема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1316038"/>
            <a:ext cx="6215063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Дмитрий\Desktop\Эмблема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144588"/>
            <a:ext cx="1873250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3212976"/>
            <a:ext cx="914400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ru-RU" sz="72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«ЖИВОЕ ПРАВО»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07407E-6 L -0.32952 -0.30879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7600" y="-15440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-428625" y="1071563"/>
            <a:ext cx="8856663" cy="720725"/>
          </a:xfrm>
          <a:prstGeom prst="roundRect">
            <a:avLst>
              <a:gd name="adj" fmla="val 50000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214554"/>
            <a:ext cx="8715404" cy="212365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>
              <a:defRPr/>
            </a:pPr>
            <a:r>
              <a:rPr lang="ru-RU" sz="4400" b="1" dirty="0">
                <a:solidFill>
                  <a:srgbClr val="256E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«ДУХОВНО-ПРАВОВАЯ КУЛЬТУРА В МОЛОДЕЖНОЙ СРЕДЕ»</a:t>
            </a:r>
            <a:endParaRPr lang="ru-RU" sz="4400" dirty="0">
              <a:solidFill>
                <a:srgbClr val="256E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285784" y="1071546"/>
            <a:ext cx="9180512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НАЗВАНИЕ ПРОЕКТА 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4786322"/>
            <a:ext cx="5715008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Авторы и руководители проекта:</a:t>
            </a:r>
          </a:p>
          <a:p>
            <a:pPr>
              <a:defRPr/>
            </a:pPr>
            <a:endParaRPr lang="ru-RU" sz="2400" dirty="0">
              <a:solidFill>
                <a:srgbClr val="FF00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pPr>
              <a:defRPr/>
            </a:pPr>
            <a:r>
              <a:rPr lang="ru-RU" sz="2400" dirty="0"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1. Шустова Кристина Михайловна</a:t>
            </a:r>
          </a:p>
          <a:p>
            <a:pPr>
              <a:defRPr/>
            </a:pPr>
            <a:r>
              <a:rPr lang="ru-RU" sz="2400" dirty="0"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2. Боярин Дмитрий Николаевич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00125" y="1000125"/>
            <a:ext cx="76438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dirty="0"/>
              <a:t>	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2571750" y="3071813"/>
            <a:ext cx="6300788" cy="350043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сегодняшний день в Республики Беларусь актуальными являются две проблемы, развивающиеся в молодежной среде:</a:t>
            </a:r>
          </a:p>
          <a:p>
            <a:pPr algn="just">
              <a:defRPr/>
            </a:pPr>
            <a:endParaRPr lang="ru-RU" sz="2400" dirty="0"/>
          </a:p>
          <a:p>
            <a:pPr marL="457200" indent="-457200">
              <a:buFontTx/>
              <a:buAutoNum type="arabicPeriod"/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Проблема детской  преступности. </a:t>
            </a:r>
          </a:p>
          <a:p>
            <a:pPr marL="457200" indent="-457200">
              <a:buFontTx/>
              <a:buAutoNum type="arabicPeriod"/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Проблема сиротства. 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-285784" y="785794"/>
            <a:ext cx="8856663" cy="720725"/>
          </a:xfrm>
          <a:prstGeom prst="roundRect">
            <a:avLst>
              <a:gd name="adj" fmla="val 50000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0" y="357188"/>
            <a:ext cx="8424863" cy="954087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500042"/>
            <a:ext cx="9144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Цели проекта: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285852" y="1857364"/>
            <a:ext cx="764383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приобщение несовершеннолетних к духовно-правовой культуре</a:t>
            </a:r>
          </a:p>
          <a:p>
            <a:pPr>
              <a:buFont typeface="Wingdings" pitchFamily="2" charset="2"/>
              <a:buChar char="§"/>
              <a:defRPr/>
            </a:pP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правовое просвещение молодых граждан  </a:t>
            </a:r>
          </a:p>
          <a:p>
            <a:pPr>
              <a:buFont typeface="Wingdings" pitchFamily="2" charset="2"/>
              <a:buChar char="§"/>
              <a:defRPr/>
            </a:pP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сопутствующая цель:</a:t>
            </a:r>
            <a:r>
              <a:rPr lang="ru-RU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вовлечения студентов – волонтеров в православную жизнь христианина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3001360"/>
            <a:ext cx="9144000" cy="7848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5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ЗАДАЧИ ПРОЕКТА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1472" y="285728"/>
            <a:ext cx="8001056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воспитывать уважение к нравственным нормам христианской морали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1472" y="1928802"/>
            <a:ext cx="7929618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приобщение подростков к нравственным и духовным ценностям православной культуры.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1500" y="3500438"/>
            <a:ext cx="8001000" cy="1428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профилактических мер в области правонарушений среди подростков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1472" y="5143512"/>
            <a:ext cx="8001056" cy="1428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defRPr/>
            </a:pP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ru-RU" sz="2400" dirty="0"/>
          </a:p>
          <a:p>
            <a:pPr>
              <a:defRPr/>
            </a:pPr>
            <a:r>
              <a:rPr lang="ru-RU" sz="2400" dirty="0"/>
              <a:t> 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defRPr/>
            </a:pPr>
            <a:endParaRPr lang="ru-RU" sz="24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1000125" y="5286375"/>
            <a:ext cx="72866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7200" algn="just" eaLnBrk="0" hangingPunct="0">
              <a:tabLst>
                <a:tab pos="685800" algn="l"/>
              </a:tabLst>
              <a:defRPr/>
            </a:pPr>
            <a:r>
              <a:rPr lang="ru-RU" sz="2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  <a:cs typeface="Times New Roman" pitchFamily="18" charset="0"/>
              </a:rPr>
              <a:t>с</a:t>
            </a:r>
            <a:r>
              <a:rPr lang="ru-RU" sz="2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  <a:ea typeface="Calibri" pitchFamily="34" charset="0"/>
                <a:cs typeface="Times New Roman" pitchFamily="18" charset="0"/>
              </a:rPr>
              <a:t>оциально-правового сопровождения детей-сирот и детей, оставшихся без попечения родителей, – подготовка к самостоятельной жизни</a:t>
            </a:r>
            <a:endParaRPr lang="ru-RU" sz="22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w Cen MT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857250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>
              <a:buClr>
                <a:srgbClr val="FFFF00"/>
              </a:buClr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РАВНЫЙ ОБУЧАЕТ РАВНОГО; ИНТЕРАКТИВНЫЕ МЕТОДЫ ОБУЧЕНИЯ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 descr="C:\Users\Дмитрий\Desktop\Юрклиника презентация\для клиники\фото - отчет Шустовой К.М\Правам детей наше участие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714480" y="1714488"/>
            <a:ext cx="5715040" cy="35616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2928926" y="1785926"/>
            <a:ext cx="4786346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ОБЬЕКТ ИССЛЕДОВАНИЯ: </a:t>
            </a: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2143125" y="4786313"/>
            <a:ext cx="6786563" cy="185737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-323850" y="115888"/>
            <a:ext cx="8496300" cy="720725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-357222" y="116632"/>
            <a:ext cx="9501222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ОСНОВНЫЕ МЕТОДЫ РАБОТЫ</a:t>
            </a: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428875" y="4857750"/>
            <a:ext cx="6357938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духовное развитие несовершеннолетних,  а также – профилактика негативных явлений в молодежной среде, посредством применения методов учебно-воспитательного характера.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5852" y="118373"/>
            <a:ext cx="7050961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ЦЕЛЕВАЯ АУДИТОРИЯ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Багетная рамка 17"/>
          <p:cNvSpPr/>
          <p:nvPr/>
        </p:nvSpPr>
        <p:spPr>
          <a:xfrm>
            <a:off x="785813" y="1285875"/>
            <a:ext cx="7272337" cy="207168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группы по 25 человек из числа воспитанников Гомельского детского дома, в возрасте от 12 до 18 лет.</a:t>
            </a:r>
          </a:p>
        </p:txBody>
      </p:sp>
      <p:sp>
        <p:nvSpPr>
          <p:cNvPr id="19" name="Багетная рамка 18"/>
          <p:cNvSpPr/>
          <p:nvPr/>
        </p:nvSpPr>
        <p:spPr>
          <a:xfrm>
            <a:off x="785813" y="3786188"/>
            <a:ext cx="7272337" cy="200025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357313" y="4143375"/>
            <a:ext cx="6286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  <a:cs typeface="Calibri" pitchFamily="34" charset="0"/>
              </a:rPr>
              <a:t>Трудные подростки Гомельской области – 25 человек (на основании рекомендаций КДН)</a:t>
            </a:r>
            <a:endParaRPr lang="ru-RU" sz="24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" dur="10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-428625" y="357188"/>
            <a:ext cx="8496300" cy="720725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ВЫВОДЫ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1500166" y="1428736"/>
            <a:ext cx="728674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r" eaLnBrk="0" hangingPunct="0">
              <a:defRPr/>
            </a:pP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 </a:t>
            </a:r>
          </a:p>
          <a:p>
            <a:pPr algn="just" eaLnBrk="0" hangingPunct="0">
              <a:buFont typeface="Arial" pitchFamily="34" charset="0"/>
              <a:buChar char="•"/>
              <a:defRPr/>
            </a:pP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 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itchFamily="34" charset="0"/>
                <a:cs typeface="Arial" pitchFamily="34" charset="0"/>
              </a:rPr>
              <a:t>формированию несовершеннолетними православного мировоззрения, </a:t>
            </a:r>
          </a:p>
          <a:p>
            <a:pPr algn="just" eaLnBrk="0" hangingPunct="0">
              <a:buFont typeface="Arial" pitchFamily="34" charset="0"/>
              <a:buChar char="•"/>
              <a:defRPr/>
            </a:pP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 pitchFamily="34" charset="0"/>
              <a:cs typeface="Arial" pitchFamily="34" charset="0"/>
            </a:endParaRPr>
          </a:p>
          <a:p>
            <a:pPr algn="just" eaLnBrk="0" hangingPunct="0">
              <a:buFont typeface="Arial" pitchFamily="34" charset="0"/>
              <a:buChar char="•"/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itchFamily="34" charset="0"/>
                <a:cs typeface="Arial" pitchFamily="34" charset="0"/>
              </a:rPr>
              <a:t>  реализации профилактике преступности в молодежной среде и воспитанию молодых граждан в духе уважения к другим людям, природе, Родине, обществу.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3108" y="1214422"/>
            <a:ext cx="6715172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Реализуемый проект </a:t>
            </a:r>
          </a:p>
          <a:p>
            <a:pPr algn="ctr">
              <a:defRPr/>
            </a:pP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   будет способствовать: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theme/theme1.xml><?xml version="1.0" encoding="utf-8"?>
<a:theme xmlns:a="http://schemas.openxmlformats.org/drawingml/2006/main" name="Тема4">
  <a:themeElements>
    <a:clrScheme name="Korea03">
      <a:dk1>
        <a:srgbClr val="000000"/>
      </a:dk1>
      <a:lt1>
        <a:srgbClr val="FFFFFF"/>
      </a:lt1>
      <a:dk2>
        <a:srgbClr val="0362B9"/>
      </a:dk2>
      <a:lt2>
        <a:srgbClr val="BCE7FA"/>
      </a:lt2>
      <a:accent1>
        <a:srgbClr val="3DB5DB"/>
      </a:accent1>
      <a:accent2>
        <a:srgbClr val="DF9B29"/>
      </a:accent2>
      <a:accent3>
        <a:srgbClr val="6699FF"/>
      </a:accent3>
      <a:accent4>
        <a:srgbClr val="D361AA"/>
      </a:accent4>
      <a:accent5>
        <a:srgbClr val="A3D75D"/>
      </a:accent5>
      <a:accent6>
        <a:srgbClr val="D36161"/>
      </a:accent6>
      <a:hlink>
        <a:srgbClr val="FF9933"/>
      </a:hlink>
      <a:folHlink>
        <a:srgbClr val="FF3399"/>
      </a:folHlink>
    </a:clrScheme>
    <a:fontScheme name="Korea03">
      <a:majorFont>
        <a:latin typeface="Corbel"/>
        <a:ea typeface=""/>
        <a:cs typeface=""/>
        <a:font script="Jpan" typeface="HG創英角ｺﾞｼｯｸUB"/>
        <a:font script="Hang" typeface="맑은 고딕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w Cen MT"/>
        <a:ea typeface=""/>
        <a:cs typeface=""/>
        <a:font script="Jpan" typeface="HGｺﾞｼｯｸE"/>
        <a:font script="Hang" typeface="휴먼모음T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Korea03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hade val="100000"/>
                <a:satMod val="115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rgbClr val="000000">
                <a:alpha val="48000"/>
              </a:srgbClr>
            </a:outerShdw>
          </a:effectLst>
        </a:effectStyle>
        <a:effectStyle>
          <a:effectLst>
            <a:outerShdw blurRad="57150" dist="38100" dir="5400000" algn="ctr" rotWithShape="0">
              <a:srgbClr val="000000">
                <a:alpha val="48000"/>
              </a:srgbClr>
            </a:outerShdw>
          </a:effectLst>
        </a:effectStyle>
        <a:effectStyle>
          <a:effectLst>
            <a:outerShdw blurRad="57150" dist="3810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F2A368D3035494DA465E43C4C6E389A" ma:contentTypeVersion="0" ma:contentTypeDescription="Создание документа." ma:contentTypeScope="" ma:versionID="d1d54fd65e0c52a0ce3731597e904dc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11CEE97-321B-4051-A39E-F3890920CD3C}"/>
</file>

<file path=customXml/itemProps2.xml><?xml version="1.0" encoding="utf-8"?>
<ds:datastoreItem xmlns:ds="http://schemas.openxmlformats.org/officeDocument/2006/customXml" ds:itemID="{DC279D81-7E8C-4020-8960-D36B4A293F6D}"/>
</file>

<file path=customXml/itemProps3.xml><?xml version="1.0" encoding="utf-8"?>
<ds:datastoreItem xmlns:ds="http://schemas.openxmlformats.org/officeDocument/2006/customXml" ds:itemID="{B535A831-250C-4A9B-B793-F026460E01C1}"/>
</file>

<file path=docProps/app.xml><?xml version="1.0" encoding="utf-8"?>
<Properties xmlns="http://schemas.openxmlformats.org/officeDocument/2006/extended-properties" xmlns:vt="http://schemas.openxmlformats.org/officeDocument/2006/docPropsVTypes">
  <Template>Тема4</Template>
  <TotalTime>2437</TotalTime>
  <Words>233</Words>
  <Application>Microsoft Office PowerPoint</Application>
  <PresentationFormat>Экран (4:3)</PresentationFormat>
  <Paragraphs>51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Corbel</vt:lpstr>
      <vt:lpstr>Tw Cen MT</vt:lpstr>
      <vt:lpstr>Wingdings 2</vt:lpstr>
      <vt:lpstr>Wingdings</vt:lpstr>
      <vt:lpstr>Calibri</vt:lpstr>
      <vt:lpstr>Times New Roman</vt:lpstr>
      <vt:lpstr>Тема4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KIRILL</dc:creator>
  <cp:lastModifiedBy>Dmitry Tarasov</cp:lastModifiedBy>
  <cp:revision>271</cp:revision>
  <dcterms:created xsi:type="dcterms:W3CDTF">2010-03-13T14:45:17Z</dcterms:created>
  <dcterms:modified xsi:type="dcterms:W3CDTF">2016-06-01T08:51:19Z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0x0101004F2A368D3035494DA465E43C4C6E389A</vt:lpwstr>
  </property>
</Properties>
</file>