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6" r:id="rId3"/>
    <p:sldId id="278" r:id="rId4"/>
    <p:sldId id="264" r:id="rId5"/>
    <p:sldId id="260" r:id="rId6"/>
    <p:sldId id="277" r:id="rId7"/>
    <p:sldId id="262" r:id="rId8"/>
    <p:sldId id="269" r:id="rId9"/>
    <p:sldId id="270" r:id="rId10"/>
    <p:sldId id="263" r:id="rId11"/>
    <p:sldId id="272" r:id="rId12"/>
    <p:sldId id="271" r:id="rId13"/>
    <p:sldId id="274" r:id="rId14"/>
    <p:sldId id="275" r:id="rId15"/>
    <p:sldId id="276" r:id="rId16"/>
    <p:sldId id="267" r:id="rId17"/>
    <p:sldId id="26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2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4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99012"/>
            <a:ext cx="11737571" cy="556952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«Несчастлив тот, кто </a:t>
            </a:r>
            <a:r>
              <a:rPr lang="ru-RU" sz="4400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Счастие</a:t>
            </a: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не ищет </a:t>
            </a:r>
            <a:endParaRPr lang="en-US" sz="4400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На перекрёстках жизненных дорог!»</a:t>
            </a:r>
            <a:r>
              <a:rPr lang="ru-RU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44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Творческая встреча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с гомельским поэтом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Евгением </a:t>
            </a:r>
            <a:r>
              <a:rPr lang="ru-RU" sz="6000" b="1" i="1" dirty="0" err="1" smtClean="0">
                <a:solidFill>
                  <a:schemeClr val="accent6">
                    <a:lumMod val="75000"/>
                  </a:schemeClr>
                </a:solidFill>
              </a:rPr>
              <a:t>Хаванским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D:\Мои документы\Авдончик\Рабочая документация\Воспит.р\Выставка 2016\Хаванский. Поэзо-концерт\Готовое\Фото\PC18052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768" y="1916084"/>
            <a:ext cx="6988232" cy="473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2756" y="283302"/>
            <a:ext cx="116045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Ваших стихах много образов птиц: «А счастье – это маленькая ласточка», «Синяя птица», та же «Бабочка». И все эти образы связаны с понятием «счастье». Почему Вы так видите это эфемерное философское понятие?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506" y="1747720"/>
            <a:ext cx="48047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Хаванский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образы у меня возникали в разные периоды жизни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творчества. Бабочка – это первый образ. Потом, когда я был в Ленинграде, в зоопарке увидел клетку с надписью «Синяя птица». Это было иное ощущение по сравнению с бабочкой. А через много лет в моих стихах появилась Ласточка. И опять-таки все эти образы – о мимолётности ощущения счастья, о том, что оно непостоянно, эфемерно и что нужно ценить эти мгновения.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56102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24" y="1"/>
            <a:ext cx="4486304" cy="3358342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Как возникают стихи по мотивам </a:t>
            </a:r>
            <a:r>
              <a:rPr lang="ru-RU" sz="2400" i="1" cap="none" dirty="0" err="1" smtClean="0">
                <a:latin typeface="Times New Roman" pitchFamily="18" charset="0"/>
                <a:cs typeface="Times New Roman" pitchFamily="18" charset="0"/>
              </a:rPr>
              <a:t>интернетных</a:t>
            </a: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 поэтических произведений? Это «ответы» на стихи авторов или их поэтические интерпретации?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8721" y="349135"/>
            <a:ext cx="6215352" cy="6508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Хаванский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основном, наверно, ответы. Но уже пропущенные через себя. Я чувствую какой-то отзыв в душе и пытаюсь ответить, как я это вижу. Чем лучше стихотворение, тем больше эмоциональных откликов оно вызывает. Например, «Музыка любви», написанное по мотивам стихотворения  «Скрипка» автора под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AZIZA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Смычок по имени Любовь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Коснётся скрипки-недотроги,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приумолкнут даже боги,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Вкушая звуки вновь и вновь.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Ах, как она поёт волшебно,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чисто, трепетно и нежно.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Желаний страстная струна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Прелестной музыки полна!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26" y="314343"/>
            <a:ext cx="5068196" cy="1507067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Какая Ваша любимая пора года? По количеству стихотворений с осенней тематикой могу предположить, что это Осень. А 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078" y="2061557"/>
            <a:ext cx="4685810" cy="35529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Хаванский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Во-первых, все поры года мне нравятся. В творческом плане – это покой, мягкость. Атмосфера осени создаёт лёгкую грусть, которая является катализатором вдохновения. Может, это и есть причина того, почему многим поэтам Осень эмоционально ближе.</a:t>
            </a: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647" y="199505"/>
            <a:ext cx="6576060" cy="635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685800"/>
            <a:ext cx="4522124" cy="36152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Свирели звук проник в окно,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чаще льют дожди косые,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Ложится осени крыло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дали нежно-голубые!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во всём свой ищет лад,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всём свои порядки прочит…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кружится листопад,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зиму близкую пророчит!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Прозрачней воздух с каждым днём,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Хрустальный звон в нём чист и тонок,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Багрянец здесь горит огнём,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детских вынырнув пелёнок…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Возьму у осени листок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стене его повешу…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Свершился жизненный виток –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 другой спешит навстречу…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262" y="249382"/>
            <a:ext cx="6985808" cy="632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036" y="282633"/>
            <a:ext cx="6056169" cy="627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50" y="264466"/>
            <a:ext cx="5683337" cy="1713963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Евгений Николаевич! А что для Вас такое понятие, как настоящая любовь? Вы, как поэт, как думаете: меняется ли это чувство со сменой поколений?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951" y="2946862"/>
            <a:ext cx="5467205" cy="3615267"/>
          </a:xfrm>
        </p:spPr>
        <p:txBody>
          <a:bodyPr/>
          <a:lstStyle/>
          <a:p>
            <a:pPr marL="0" indent="0" algn="just">
              <a:buNone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Хаванский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знаю… В моём представлении любовь как понятие не меняется. Хотя каждое поколение привносит что-то своё, и происходит внешняя эволюция того, что называют любовью. Но высокое чувство, безусловно, неизменно, любовь во все времена – та же.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1" y="349135"/>
            <a:ext cx="4320050" cy="6217920"/>
          </a:xfrm>
        </p:spPr>
        <p:txBody>
          <a:bodyPr>
            <a:normAutofit/>
          </a:bodyPr>
          <a:lstStyle/>
          <a:p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>Любовь вымаливать нельзя!</a:t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Любовь вымаливать нельзя –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Она не дар, не подаянье…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Как ни старайся, будут зря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Мольбы и пылкие признанья!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Когда тебя уже не ждут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И взор погасший равнодушен,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Пойми, что ты не нужен тут,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Что здесь с тобою воздух душен!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И никого здесь не вини –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Лишь только собственной судьбе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Ты счёт устало предъяви,</a:t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>Ищи причину лишь в себе!</a:t>
            </a:r>
            <a:endParaRPr lang="ru-RU" sz="2200" b="1" i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895" y="1828800"/>
            <a:ext cx="6659187" cy="450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Авдончик\Рабочая документация\Воспит.р\Выставка 2016\Хаванский. Поэзо-концерт\Готовое\Фото\PC18053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680" y="1047404"/>
            <a:ext cx="10180319" cy="546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53201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подарок 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имени устроителей </a:t>
            </a:r>
            <a:r>
              <a:rPr kumimoji="0" lang="ru-RU" sz="22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поэзо-концерта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слушателей с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благодарностью за доставленное удовольствие Евгению Николаевичу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Хаванскому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была преподнесена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«Чаша вдохновения»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пожеланиями крепкого здоровья,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творческого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настроения и новых поэтических достижений.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Авдончик\Рабочая документация\Воспит.р\Выставка 2016\Хаванский. Поэзо-концерт\Готовое\Фото\PC18053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495" y="419793"/>
            <a:ext cx="7398327" cy="598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96620"/>
            <a:ext cx="42561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на память с поэтом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Евгением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аванским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его сыном Денисом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576" y="685800"/>
            <a:ext cx="5550333" cy="563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творческими людьми – поэтами, писателями, актёрами – способствуют развитию эмоционального поля души человека, так как настоящее искусство возвышает, помогает формулировать мысли, выражать чувства. Такие творческие встречи всегда интересны молодым людям, у которых, как правило, бывает много вопросов о жизни, о любви, о смысле бытия. А творческому человеку, безусловно, нужна публика, способная вызывать новые поэтические интенции, побуждать к новым творческим идеям.</a:t>
            </a:r>
          </a:p>
          <a:p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913" y="847898"/>
            <a:ext cx="6240087" cy="537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Авдончик\Рабочая документация\Воспит.р\Выставка 2016\Хаванский. Поэзо-концерт\Готовое\Фото\PC18051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196" y="586047"/>
            <a:ext cx="7953804" cy="546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39816"/>
            <a:ext cx="4189615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Целью музыкально-поэтического мероприятия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Поэзо-концерт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является развитие у слушателей чувства прекрасного, расширение их эстетического кругозора, приобщение к поэтической и музыкальной культуре современности </a:t>
            </a:r>
          </a:p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творческую встречу со слушателями подготовительного отделения и иностранными студентами, изучающими русский язык, были приглашены гомельский поэт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Хаванский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творчеству которого посвящена музыкально-поэтическая встреча, а также его сын Денис и племянник Александр.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66009"/>
            <a:ext cx="12192000" cy="29260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встрече с названием «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Поэзо-концерт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слушатели и студенты познакомились с творчеством Евгения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Хаванского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Много стихотворений гомельского поэта было прочитано белорусскими слушателями и туркменскими студентами. Аудитория слушала стихотворения в исполнении самого автора, а также музыкальные композиции на стихи Евгения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Хаванского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исполнении его брата Николая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Хаванского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сопровождаемые замечательным видеорядом.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Мои документы\Авдончик\Рабочая документация\Воспит.р\Выставка 2016\Хаванский. Поэзо-концерт\Готовое\Фото\PC1805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76" y="2211186"/>
            <a:ext cx="10740045" cy="427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9505" y="332508"/>
            <a:ext cx="5187143" cy="6317673"/>
          </a:xfrm>
        </p:spPr>
        <p:txBody>
          <a:bodyPr>
            <a:no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видишь 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бабочка кружится, однодневка,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 жизнь с цветка взлетает на цветок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без труда её догнать сумей-ка,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Поймать её попробуй хоть разок!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кажется, что бабочка и близко,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совершён решающий бросок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Разжал ладони 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бабочки не видно: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вспорхнула на другой цветок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en-US" sz="1800" i="1" dirty="0" smtClean="0">
              <a:solidFill>
                <a:schemeClr val="tx1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повторив попытку многократно,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наконец-то бабочку поймал!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Победу ощущать тебе приятно,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только миг её ты пировал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словно бабочку, ты Счастье догоняешь,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же, наконец, его догнал,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только лишь тогда и ощущаешь,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Счастие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давно уже познал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такового Счастья нет на свете,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поиск Счастья есть его итог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Несчастлив тот, кто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Счастие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ищет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перекрёстках жизненных дорог!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D:\Мои документы\Авдончик\Рабочая документация\Воспит.р\Выставка 2016\Хаванский. Поэзо-концерт\Готовое\Фото\PC1805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062" y="2377441"/>
            <a:ext cx="6882938" cy="417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5228705" y="0"/>
            <a:ext cx="6758248" cy="20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сборнике стихов Евгения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Хаванского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«Я твой осенний дождь» весь поэтический мир поэта проникнут философскими обобщениями и мудростью прожитых лет. Например, стихотворение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«Бабочка»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котором чувствуется огромный заряд оптимизма.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8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64276" y="545049"/>
            <a:ext cx="102579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Слушатели задали много вопросов, касающихся как творчества, так и жизненных воззрений гомельского поэта Евгения Николаевича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Хаванского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одержимое 3" descr="D:\Мои документы\Авдончик\Рабочая документация\Воспит.р\Выставка 2016\Хаванский. Поэзо-концерт\Готовое\Фото\PC180522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8" y="1596044"/>
            <a:ext cx="7063047" cy="496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595329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 descr="PC1805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433" y="1928553"/>
            <a:ext cx="5508567" cy="452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756" y="0"/>
            <a:ext cx="117043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стихотворении «Последний бой» рассказывается о героической смерти братьев-близнецов. Повествование ведётся от лица одного из них. Это проникновенные стихи о жизни и бессмертии. Скажите, пожалуйста, что подвигло Вас к написанию этого стихотворения? Какова его предыстория?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297" y="2709949"/>
            <a:ext cx="64285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</a:t>
            </a:r>
            <a:r>
              <a:rPr lang="ru-RU" sz="2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Хаванский</a:t>
            </a:r>
            <a:r>
              <a:rPr lang="ru-RU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всегда волновала тема войны, но как к ней подступиться, я не знал. Однажды, когда я на велосипеде ехал на работу, эта мысль пришла, и я написал это стихотворение. Образ близнецов пришёл как-то на подсознательном уровне: гражданская война, разделение семей на тех, кто поддерживал «красных», и тех, кто был за «белых». Стихотворение написано давно, но, получается, и сейчас оно актуально, если говорить о том, что происходит в нашей братской, славянской Украине.</a:t>
            </a: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D:\Мои документы\Авдончик\Рабочая документация\Воспит.р\Выставка 2016\Хаванский. Поэзо-концерт\Готовое\Фото\PC18053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505" y="918557"/>
            <a:ext cx="7181762" cy="476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906086"/>
            <a:ext cx="4669185" cy="5353397"/>
          </a:xfrm>
        </p:spPr>
        <p:txBody>
          <a:bodyPr>
            <a:normAutofit fontScale="90000"/>
          </a:bodyPr>
          <a:lstStyle/>
          <a:p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В сборнике стихов «Я твой осенний дождь» много стихотворений, в которых лейтмотивом является тема-антиномия «одиночество – счастье». Это, например, стихотворение </a:t>
            </a:r>
            <a:r>
              <a:rPr lang="ru-RU" sz="2400" b="1" i="1" cap="none" dirty="0" smtClean="0">
                <a:latin typeface="Times New Roman" pitchFamily="18" charset="0"/>
                <a:cs typeface="Times New Roman" pitchFamily="18" charset="0"/>
              </a:rPr>
              <a:t>«Лёд одиночества»,</a:t>
            </a: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 где Вы говорите, что этот холодный лёд может преодолеть мечта о счастье как о «луче рассвета». Почему в Ваших стихах появилась такая печальная и в то же время светлая тема?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6131" y="299259"/>
            <a:ext cx="3740727" cy="7980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Вопрос:</a:t>
            </a:r>
            <a:endParaRPr kumimoji="0" lang="ru-RU" sz="2200" b="1" i="0" u="none" strike="noStrike" kern="1200" cap="all" spc="0" normalizeH="0" baseline="0" noProof="0" dirty="0">
              <a:ln w="3175" cmpd="sng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81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6131" y="299258"/>
            <a:ext cx="5918662" cy="44223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Евгений </a:t>
            </a:r>
            <a:r>
              <a:rPr kumimoji="0" lang="ru-RU" sz="2800" b="0" i="1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Хаванский</a:t>
            </a:r>
            <a:r>
              <a:rPr kumimoji="0" lang="ru-RU" sz="2800" b="0" i="1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n w="3175" cmpd="sng">
                <a:noFill/>
              </a:ln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то, и другое имеет место быть. Всё зависит от состояния души человека: одному</a:t>
            </a:r>
            <a:r>
              <a:rPr kumimoji="0" lang="ru-RU" sz="2200" b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хочется побыть наедине с собой, но потом это состояние проходит, иногда одиночество приедается, и тогда возникает образ рассветного луча – счастья. Чтобы это почувствовать, достаточно какого-то мелкого штриха, эмоционального намёка.</a:t>
            </a:r>
            <a:endParaRPr kumimoji="0" lang="ru-RU" sz="22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52953" y="465513"/>
            <a:ext cx="4405745" cy="6018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Лёд одиночества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Лёд одиночества – холодный лёд,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вечерних сумерках мерцает…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Коснись его – и сон растает,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мне тебя не достаёт!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i="0" dirty="0" smtClean="0">
              <a:ln w="3175" cmpd="sng">
                <a:noFill/>
              </a:ln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Зову и знаю наперёд 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Такое в сказках лишь бывает,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волшебник помогает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Тому, кто к </a:t>
            </a:r>
            <a:r>
              <a:rPr lang="ru-RU" sz="2200" i="0" dirty="0" err="1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счастию</a:t>
            </a: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 идёт!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u="none" strike="noStrike" kern="1200" spc="0" normalizeH="0" noProof="0" dirty="0" smtClean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Но в сердце искорка живёт,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вдруг, по щучьему веленью,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Моей больной души стремленью,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 мне любимая придёт!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i="0" dirty="0" smtClean="0">
              <a:ln w="3175" cmpd="sng">
                <a:noFill/>
              </a:ln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Свершится чудо, верю в это,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Быть может, позже – не теперь,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Лишь только приоткрою дверь,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i="0" dirty="0" smtClean="0">
                <a:ln w="3175" cmpd="sng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Тебя впущу, как луч рассвета!</a:t>
            </a:r>
            <a:endParaRPr kumimoji="0" lang="ru-RU" sz="2200" b="0" i="0" u="none" strike="noStrike" kern="1200" spc="0" normalizeH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663" y="332510"/>
            <a:ext cx="6273338" cy="586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3" y="463972"/>
            <a:ext cx="7927773" cy="15070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Если продолжить тему о счастье, то хотелось бы спросить: почему Вы отождествляете счастье с образом бабочки в одноимённом стихотворении? Как к Вам пришёл этот параллелизм?</a:t>
            </a:r>
            <a:endParaRPr lang="ru-RU" sz="2400" i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138" y="2344189"/>
            <a:ext cx="4754880" cy="41397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400" b="1" i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Хаванский</a:t>
            </a:r>
            <a:r>
              <a:rPr lang="ru-RU" sz="24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Бабочка и ласточка символизируют, в моём понимании, мимолётность, мгновенность ощущения счастья, которое бывает не так часто, но которое запоминается на всю жизнь. А может, именно потому, чтобы минуты присутствия счастья человек помнил так долго, они и случаются столь редко?!.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0E7562-B474-4296-B8C2-89B18F3CC162}"/>
</file>

<file path=customXml/itemProps2.xml><?xml version="1.0" encoding="utf-8"?>
<ds:datastoreItem xmlns:ds="http://schemas.openxmlformats.org/officeDocument/2006/customXml" ds:itemID="{F0B844B3-E1D8-4E9F-A67D-CEAA25EF11B0}"/>
</file>

<file path=customXml/itemProps3.xml><?xml version="1.0" encoding="utf-8"?>
<ds:datastoreItem xmlns:ds="http://schemas.openxmlformats.org/officeDocument/2006/customXml" ds:itemID="{7B4C50B5-C571-4718-BEAF-94B144DD9CEC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801</TotalTime>
  <Words>1283</Words>
  <Application>Microsoft Office PowerPoint</Application>
  <PresentationFormat>Произвольный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сборнике стихов «Я твой осенний дождь» много стихотворений, в которых лейтмотивом является тема-антиномия «одиночество – счастье». Это, например, стихотворение «Лёд одиночества», где Вы говорите, что этот холодный лёд может преодолеть мечта о счастье как о «луче рассвета». Почему в Ваших стихах появилась такая печальная и в то же время светлая тема? </vt:lpstr>
      <vt:lpstr>Презентация PowerPoint</vt:lpstr>
      <vt:lpstr>Вопрос: Если продолжить тему о счастье, то хотелось бы спросить: почему Вы отождествляете счастье с образом бабочки в одноимённом стихотворении? Как к Вам пришёл этот параллелизм?</vt:lpstr>
      <vt:lpstr>Презентация PowerPoint</vt:lpstr>
      <vt:lpstr>  ВОПРОС:  Как возникают стихи по мотивам интернетных поэтических произведений? Это «ответы» на стихи авторов или их поэтические интерпретации?   </vt:lpstr>
      <vt:lpstr>ВОПРОС: Какая Ваша любимая пора года? По количеству стихотворений с осенней тематикой могу предположить, что это Осень. А почему? </vt:lpstr>
      <vt:lpstr>Презентация PowerPoint</vt:lpstr>
      <vt:lpstr>  ВОПРОС: Евгений Николаевич! А что для Вас такое понятие, как настоящая любовь? Вы, как поэт, как думаете: меняется ли это чувство со сменой поколений? </vt:lpstr>
      <vt:lpstr>Любовь вымаливать нельзя!  Любовь вымаливать нельзя – Она не дар, не подаянье… Как ни старайся, будут зря Мольбы и пылкие признанья!  Когда тебя уже не ждут И взор погасший равнодушен, Пойми, что ты не нужен тут, Что здесь с тобою воздух душен!  И никого здесь не вини – Лишь только собственной судьбе Ты счёт устало предъяви, Ищи причину лишь в себе!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ХАВанский</dc:title>
  <dc:creator>Alexander Joulego</dc:creator>
  <cp:lastModifiedBy>Dmitry Tarasov</cp:lastModifiedBy>
  <cp:revision>92</cp:revision>
  <dcterms:created xsi:type="dcterms:W3CDTF">2015-12-06T02:55:31Z</dcterms:created>
  <dcterms:modified xsi:type="dcterms:W3CDTF">2016-05-23T06:51:55Z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