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6" r:id="rId3"/>
    <p:sldId id="257" r:id="rId4"/>
    <p:sldId id="264" r:id="rId5"/>
    <p:sldId id="265" r:id="rId6"/>
    <p:sldId id="260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2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4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0154" y="4671754"/>
            <a:ext cx="8534400" cy="1130300"/>
          </a:xfrm>
        </p:spPr>
        <p:txBody>
          <a:bodyPr/>
          <a:lstStyle/>
          <a:p>
            <a:pPr algn="ctr"/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  <a:cs typeface="Aldhabi" panose="01000000000000000000" pitchFamily="2" charset="-78"/>
              </a:rPr>
              <a:t>Евгений </a:t>
            </a:r>
            <a:r>
              <a:rPr lang="ru-RU" b="1" i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  <a:cs typeface="Aldhabi" panose="01000000000000000000" pitchFamily="2" charset="-78"/>
              </a:rPr>
              <a:t>Хаванский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anose="020E0502030303020204" pitchFamily="34" charset="0"/>
              <a:cs typeface="Aldhabi" panose="01000000000000000000" pitchFamily="2" charset="-7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4211" y="2493819"/>
            <a:ext cx="9340937" cy="23109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«Несчастлив тот, кто </a:t>
            </a:r>
            <a:r>
              <a:rPr lang="ru-RU" sz="4400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Счастие</a:t>
            </a: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не ищет </a:t>
            </a:r>
            <a:endParaRPr lang="en-US" sz="4400" i="1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pPr algn="ctr">
              <a:buNone/>
            </a:pPr>
            <a:r>
              <a:rPr lang="ru-RU" sz="44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На перекрёстках жизненных дорог!»</a:t>
            </a:r>
            <a:r>
              <a:rPr lang="ru-RU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endParaRPr lang="ru-RU" sz="44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4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537" y="812800"/>
            <a:ext cx="4248149" cy="5664200"/>
          </a:xfrm>
        </p:spPr>
      </p:pic>
    </p:spTree>
    <p:extLst>
      <p:ext uri="{BB962C8B-B14F-4D97-AF65-F5344CB8AC3E}">
        <p14:creationId xmlns:p14="http://schemas.microsoft.com/office/powerpoint/2010/main" val="30741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800" y="315884"/>
            <a:ext cx="5548312" cy="6217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Себя преодолеть,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 зубах свой стон зажать,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Успеть, успеть, успеть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И сделать, и сказать!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Неброско, просто жить,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Работать и мечтать,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Любить, любить, любить,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Смеяться и страдать!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 себе тебя любить,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 тебе себя узнать,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Надеяться и жить,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И долго счастья ждать! 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bja-preodol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346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70" y="275061"/>
            <a:ext cx="4652173" cy="634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9171" y="426918"/>
            <a:ext cx="423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Самая молодость…</a:t>
            </a:r>
          </a:p>
          <a:p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  …мне 6 лет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1825" y="0"/>
            <a:ext cx="4621877" cy="646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5760" y="465513"/>
            <a:ext cx="6475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Детство.</a:t>
            </a:r>
          </a:p>
          <a:p>
            <a:endParaRPr lang="ru-RU" sz="3200" b="1" i="1" dirty="0" smtClean="0">
              <a:solidFill>
                <a:srgbClr val="0070C0"/>
              </a:solidFill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Мама – Антонина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Прокофьевна</a:t>
            </a:r>
            <a:r>
              <a:rPr lang="ru-RU" sz="3200" b="1" i="1" dirty="0" smtClean="0">
                <a:solidFill>
                  <a:srgbClr val="0070C0"/>
                </a:solidFill>
              </a:rPr>
              <a:t> Калачёва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Папа – Николай Петрович Хованский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Малышка-сестра – Татьяна Николаевна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Жулего</a:t>
            </a:r>
            <a:endParaRPr lang="ru-RU" sz="3200" b="1" i="1" dirty="0" smtClean="0">
              <a:solidFill>
                <a:srgbClr val="0070C0"/>
              </a:solidFill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Ещё через 5 лет родился брат – 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Николай Николаевич Хованский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200" y="0"/>
            <a:ext cx="5382953" cy="392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1542" y="2576945"/>
            <a:ext cx="5602778" cy="377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68191" y="1062645"/>
            <a:ext cx="570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Моя студенческая юность.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Я был немножко худощавей, чем сейчас…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08" y="4284801"/>
            <a:ext cx="5764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Студенческие годы прошли в Горецкой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сельскохозяйственной академии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на факультете механизации сельского хозяйства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6131"/>
            <a:ext cx="5419898" cy="344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2160" y="2560320"/>
            <a:ext cx="6134793" cy="405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9156" y="283029"/>
            <a:ext cx="6184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Я играл на цимбалах, особенно любил исполнять «Полонез» М.К. Огинского.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Мы выступали с агитбригадой…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0691" y="5434149"/>
            <a:ext cx="3391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…</a:t>
            </a:r>
            <a:r>
              <a:rPr lang="ru-RU" sz="2800" i="1" dirty="0" smtClean="0">
                <a:solidFill>
                  <a:srgbClr val="0070C0"/>
                </a:solidFill>
              </a:rPr>
              <a:t>и играли в КВН</a:t>
            </a:r>
          </a:p>
        </p:txBody>
      </p:sp>
    </p:spTree>
    <p:extLst>
      <p:ext uri="{BB962C8B-B14F-4D97-AF65-F5344CB8AC3E}">
        <p14:creationId xmlns:p14="http://schemas.microsoft.com/office/powerpoint/2010/main" val="42381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212" y="515388"/>
            <a:ext cx="5476566" cy="380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650" y="2377441"/>
            <a:ext cx="6488722" cy="402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8914" y="283029"/>
            <a:ext cx="36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В футбол играл…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9514" y="5774912"/>
            <a:ext cx="198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…и играю</a:t>
            </a:r>
          </a:p>
        </p:txBody>
      </p:sp>
    </p:spTree>
    <p:extLst>
      <p:ext uri="{BB962C8B-B14F-4D97-AF65-F5344CB8AC3E}">
        <p14:creationId xmlns:p14="http://schemas.microsoft.com/office/powerpoint/2010/main" val="38608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665" y="216130"/>
            <a:ext cx="4621877" cy="60234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Ну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что ж, давай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ещё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раз испытаем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Ту самую, которую забыли,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Которую до срока схоронили,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А нынче добрым словом поминаем!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Давай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уйдём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, не проронив ни слова,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Расстанемся жестокими врагами,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Пустыня жгучая проляжет между нами…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Давай все чувства испытаем снова!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Утопим нежность в горечи обиды,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Долготерпенье глубоко зароем, 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Всё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доброе в себе иссушим зноем,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Изгоним смутные надежды и </a:t>
            </a:r>
            <a:r>
              <a:rPr lang="ru-RU" sz="1800" b="1" i="1" dirty="0" err="1">
                <a:solidFill>
                  <a:schemeClr val="accent6">
                    <a:lumMod val="75000"/>
                  </a:schemeClr>
                </a:solidFill>
              </a:rPr>
              <a:t>привиды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Давай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её ещё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раз испытаем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И вынесем безропотную ношу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Под раннюю ноябрьскую порошу…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Замёрзнет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или нет она – узнаем!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spyta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7800" y="3155950"/>
            <a:ext cx="609600" cy="6096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517178" y="515388"/>
            <a:ext cx="4303250" cy="415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Ей больно: умирать она не хочет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тихо плачет горькими слезами,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Разутая и брошенная нами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Среди холодной, бесконечной ночи…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умоляет, ни о чём не просит,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Наивно, с простодушием ребёнка,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зовёт нас робко и негромко…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ветер все слова её уносит!..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не могу так больше, не могу!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Её в своих ладонях отогрею,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Баюкать буду, как цветок взлелею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от невзгод и стужи сберегу!..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Сектор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D5D0F-72A3-4F74-94EC-AA0B1D32AF62}"/>
</file>

<file path=customXml/itemProps2.xml><?xml version="1.0" encoding="utf-8"?>
<ds:datastoreItem xmlns:ds="http://schemas.openxmlformats.org/officeDocument/2006/customXml" ds:itemID="{1D5C8429-B97A-45CD-9938-52924F702DB5}"/>
</file>

<file path=customXml/itemProps3.xml><?xml version="1.0" encoding="utf-8"?>
<ds:datastoreItem xmlns:ds="http://schemas.openxmlformats.org/officeDocument/2006/customXml" ds:itemID="{AF62C71F-6E05-4933-9C11-AD6068C1A078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117</Words>
  <Application>Microsoft Office PowerPoint</Application>
  <PresentationFormat>Произвольный</PresentationFormat>
  <Paragraphs>28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Евгений Хаванский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ХАВанский</dc:title>
  <dc:creator>Alexander Joulego</dc:creator>
  <cp:lastModifiedBy>Dmitry Tarasov</cp:lastModifiedBy>
  <cp:revision>30</cp:revision>
  <dcterms:created xsi:type="dcterms:W3CDTF">2015-12-06T02:55:31Z</dcterms:created>
  <dcterms:modified xsi:type="dcterms:W3CDTF">2016-05-23T06:49:52Z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