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C2"/>
    <a:srgbClr val="FF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4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7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4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7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7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8450-FF9F-4CC7-BC39-BE3B0E91C08E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AA41-E9D1-43E3-8A87-8BE52578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7;&#1088;&#1077;&#1076;&#1085;&#1077;&#1074;&#1077;&#1082;&#1086;&#1074;&#1072;&#1103;%20&#1094;&#1077;&#1088;&#1082;&#1086;&#1074;&#1085;&#1072;&#1103;%20&#1084;&#1091;&#1079;&#1099;&#1082;&#1072;%20-%20Te%20Deu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e-BY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Царкоўная музыка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Беларусі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редневековая церковная музыка - Te Deu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Характэрныя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спеваў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b="1" dirty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праваслаўнай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службы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выключаны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музычныя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ўносіць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музыку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свецкі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дух. "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святкуюць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павінны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святкаваць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духоўна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..." – кажа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свяціцель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Рыгор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Багаслоў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Выкарыстанне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паказвае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духоўнае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маленства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Падчас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малітвы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якасці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ахвяры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прыносіць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хлеб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ўзмацняе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сваю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малітву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дапамогай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чалавечага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голасу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Святы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Рыгор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Багаслоў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піша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Вышэй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ўсіх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музычных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інструментаў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сьпеў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злучае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ўсякую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душу з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чароўным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Сэнсам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...". Святой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тлумачыць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музычныя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становяцца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паміж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чалавекам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Богам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перашкаджаюць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злучэнню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9249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Царкоўная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складаецца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двух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хораў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правага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левага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выпадку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неабходнасці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двух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пявучых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правым і левым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клірасе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Святы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Ігнат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біскуп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Антыёхіі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бачыў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гэтай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асаблівасці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анёлаў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якія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славілі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Святую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Тройцу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антыфоны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спевамі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FFFF99"/>
                </a:solidFill>
              </a:rPr>
              <a:t>	</a:t>
            </a:r>
            <a:r>
              <a:rPr lang="ru-RU" dirty="0" smtClean="0">
                <a:solidFill>
                  <a:srgbClr val="FFFF99"/>
                </a:solidFill>
              </a:rPr>
              <a:t>	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tkunova\Desktop\__________________ ______ _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5130578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спеў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з'яўляецца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значыць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няма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месца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самавольным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заснаваным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імгненным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натхненні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была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створана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вялікай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Святых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Айцоў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дапамагала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душам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хрысціян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наблізіцца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Бога.</a:t>
            </a:r>
          </a:p>
        </p:txBody>
      </p:sp>
    </p:spTree>
    <p:extLst>
      <p:ext uri="{BB962C8B-B14F-4D97-AF65-F5344CB8AC3E}">
        <p14:creationId xmlns:p14="http://schemas.microsoft.com/office/powerpoint/2010/main" val="595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8000" dirty="0" smtClean="0">
                <a:solidFill>
                  <a:schemeClr val="bg1">
                    <a:lumMod val="95000"/>
                  </a:schemeClr>
                </a:solidFill>
              </a:rPr>
              <a:t>Дзякуй за ўвагу!</a:t>
            </a:r>
          </a:p>
          <a:p>
            <a:pPr algn="ctr">
              <a:buNone/>
            </a:pPr>
            <a:endParaRPr lang="be-BY" sz="8000" dirty="0"/>
          </a:p>
          <a:p>
            <a:pPr algn="ctr">
              <a:buNone/>
            </a:pPr>
            <a:r>
              <a:rPr lang="be-BY" sz="1600" dirty="0" smtClean="0">
                <a:solidFill>
                  <a:schemeClr val="bg1">
                    <a:lumMod val="95000"/>
                  </a:schemeClr>
                </a:solidFill>
              </a:rPr>
              <a:t>					</a:t>
            </a:r>
          </a:p>
          <a:p>
            <a:pPr algn="ctr">
              <a:buNone/>
            </a:pPr>
            <a:r>
              <a:rPr lang="be-BY" sz="1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be-BY" sz="1600" dirty="0" smtClean="0">
                <a:solidFill>
                  <a:schemeClr val="bg1">
                    <a:lumMod val="95000"/>
                  </a:schemeClr>
                </a:solidFill>
              </a:rPr>
              <a:t>					</a:t>
            </a:r>
          </a:p>
          <a:p>
            <a:pPr algn="ctr">
              <a:buNone/>
            </a:pPr>
            <a:endParaRPr lang="be-BY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be-BY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be-BY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be-BY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be-BY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be-BY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be-BY" sz="1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Выканала: Сушчынская </a:t>
            </a:r>
            <a:r>
              <a:rPr lang="be-BY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Маргарыта, </a:t>
            </a:r>
          </a:p>
          <a:p>
            <a:pPr algn="r">
              <a:buNone/>
            </a:pPr>
            <a:r>
              <a:rPr lang="be-BY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be-BY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БФ-21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		</a:t>
            </a:r>
            <a:endParaRPr lang="en-US" sz="4000" dirty="0" smtClean="0"/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Праваслаўная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-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словазлучэнне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якое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звычайна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пазначае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музыку,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звязаную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набажэнствам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візантыйскага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абраду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Праваслаўнай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Царкв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Як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правіла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гаворка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ідзе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праваслаўных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спевах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спеўным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мастацтве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		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Дзеліцца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некалькі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відаў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Старажытная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распевы,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ўзніклі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часы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Візантыі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візантыйскі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грэкаў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богаслужбовыя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распевы ў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астатніх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праваслаўных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народаў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ўваходзілі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яе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знаходзіліся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яе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рэлігійна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-культурным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уплывам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Партэсная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шматгалосныя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зарадзілася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arn-C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стагоддзі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Украіне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уплывам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каталіцкай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партэснай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затым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arn-C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стагоддзя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распаўсюджвацца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Расіі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Богаслужбовую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партэсную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музыку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пісалі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розныя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кампазітары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напрыклад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Д.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Бартнянск</a:t>
            </a:r>
            <a:r>
              <a:rPr lang="be-B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Рахманінаў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ухоўныя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псалмы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духоўныя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тэмы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не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богаслужэбная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Партэсныя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(ад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лацінскага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arn-C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галасы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тып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царкоўнага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аснову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пакладзены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шматгалосныя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харавыя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Колькасць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галасоў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быць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рознай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ад 3 да 12, 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дасягаць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48.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партэсных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адрозніваюць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выкананне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спеваў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пастаянным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пераменным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шматгалоссем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Пастаяннае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шматгалоссе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звычайна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чатырохгалосная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апрацоўка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мелодый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знаменнага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іншых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распеваў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Пераменнае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шматгалоссе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ўяўляе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чаргаванне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гучання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поўнага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харавога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асобных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галасоў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 </a:t>
            </a:r>
            <a:r>
              <a:rPr lang="ru-RU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царкоўных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спевах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нашы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7F6C2"/>
                </a:solidFill>
              </a:rPr>
              <a:t>	</a:t>
            </a:r>
            <a:r>
              <a:rPr lang="ru-RU" b="1" dirty="0" smtClean="0">
                <a:solidFill>
                  <a:srgbClr val="F7F6C2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З самых </a:t>
            </a:r>
            <a:r>
              <a:rPr lang="ru-RU" b="1" dirty="0" err="1" smtClean="0">
                <a:solidFill>
                  <a:schemeClr val="bg1"/>
                </a:solidFill>
              </a:rPr>
              <a:t>першых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стагоддзяў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жыцця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Праваслаўнай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Саборнай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Царквы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ўся</a:t>
            </a:r>
            <a:r>
              <a:rPr lang="ru-RU" b="1" dirty="0" smtClean="0">
                <a:solidFill>
                  <a:schemeClr val="bg1"/>
                </a:solidFill>
              </a:rPr>
              <a:t> служба была «</a:t>
            </a:r>
            <a:r>
              <a:rPr lang="ru-RU" b="1" dirty="0" err="1" smtClean="0">
                <a:solidFill>
                  <a:schemeClr val="bg1"/>
                </a:solidFill>
              </a:rPr>
              <a:t>адзетая</a:t>
            </a:r>
            <a:r>
              <a:rPr lang="ru-RU" b="1" dirty="0" smtClean="0">
                <a:solidFill>
                  <a:schemeClr val="bg1"/>
                </a:solidFill>
              </a:rPr>
              <a:t>» ў </a:t>
            </a:r>
            <a:r>
              <a:rPr lang="ru-RU" b="1" dirty="0" err="1" smtClean="0">
                <a:solidFill>
                  <a:schemeClr val="bg1"/>
                </a:solidFill>
              </a:rPr>
              <a:t>царкоўную</a:t>
            </a:r>
            <a:r>
              <a:rPr lang="ru-RU" b="1" dirty="0" smtClean="0">
                <a:solidFill>
                  <a:schemeClr val="bg1"/>
                </a:solidFill>
              </a:rPr>
              <a:t> музыку.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err="1" smtClean="0">
                <a:solidFill>
                  <a:schemeClr val="bg1"/>
                </a:solidFill>
              </a:rPr>
              <a:t>Святыя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айцы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разумелі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сілу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музыкі</a:t>
            </a:r>
            <a:r>
              <a:rPr lang="ru-RU" b="1" dirty="0" smtClean="0">
                <a:solidFill>
                  <a:schemeClr val="bg1"/>
                </a:solidFill>
              </a:rPr>
              <a:t> і тое, як </a:t>
            </a:r>
            <a:r>
              <a:rPr lang="ru-RU" b="1" dirty="0" err="1" smtClean="0">
                <a:solidFill>
                  <a:schemeClr val="bg1"/>
                </a:solidFill>
              </a:rPr>
              <a:t>яна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ўздзейнічае</a:t>
            </a:r>
            <a:r>
              <a:rPr lang="ru-RU" b="1" dirty="0" smtClean="0">
                <a:solidFill>
                  <a:schemeClr val="bg1"/>
                </a:solidFill>
              </a:rPr>
              <a:t> на  душу </a:t>
            </a:r>
            <a:r>
              <a:rPr lang="ru-RU" b="1" dirty="0" err="1" smtClean="0">
                <a:solidFill>
                  <a:schemeClr val="bg1"/>
                </a:solidFill>
              </a:rPr>
              <a:t>чалавека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13184" y="424234"/>
            <a:ext cx="418680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	У </a:t>
            </a:r>
            <a:r>
              <a:rPr lang="ru-RU" sz="1800" dirty="0" err="1" smtClean="0"/>
              <a:t>тлумачэнні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першы</a:t>
            </a:r>
            <a:r>
              <a:rPr lang="ru-RU" sz="1800" dirty="0" smtClean="0"/>
              <a:t> псалом </a:t>
            </a:r>
            <a:r>
              <a:rPr lang="ru-RU" sz="1800" dirty="0" err="1" smtClean="0"/>
              <a:t>Васіль</a:t>
            </a:r>
            <a:r>
              <a:rPr lang="ru-RU" sz="1800" dirty="0" smtClean="0"/>
              <a:t> </a:t>
            </a:r>
            <a:r>
              <a:rPr lang="ru-RU" sz="1800" dirty="0" err="1" smtClean="0"/>
              <a:t>Вялікі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піша</a:t>
            </a:r>
            <a:r>
              <a:rPr lang="ru-RU" sz="1800" dirty="0" smtClean="0"/>
              <a:t>: "</a:t>
            </a:r>
            <a:r>
              <a:rPr lang="ru-RU" sz="1800" dirty="0" err="1" smtClean="0"/>
              <a:t>Паколькі</a:t>
            </a:r>
            <a:r>
              <a:rPr lang="ru-RU" sz="1800" dirty="0" smtClean="0"/>
              <a:t> Дух Святы </a:t>
            </a:r>
            <a:r>
              <a:rPr lang="ru-RU" sz="1800" dirty="0" err="1" smtClean="0"/>
              <a:t>бачыў</a:t>
            </a:r>
            <a:r>
              <a:rPr lang="ru-RU" sz="1800" dirty="0" smtClean="0"/>
              <a:t>, </a:t>
            </a:r>
            <a:r>
              <a:rPr lang="ru-RU" sz="1800" dirty="0" err="1" smtClean="0"/>
              <a:t>што</a:t>
            </a:r>
            <a:r>
              <a:rPr lang="ru-RU" sz="1800" dirty="0" smtClean="0"/>
              <a:t> пусты </a:t>
            </a:r>
            <a:r>
              <a:rPr lang="ru-RU" sz="1800" dirty="0" err="1" smtClean="0"/>
              <a:t>заставаўся</a:t>
            </a:r>
            <a:r>
              <a:rPr lang="ru-RU" sz="1800" dirty="0" smtClean="0"/>
              <a:t> род </a:t>
            </a:r>
            <a:r>
              <a:rPr lang="ru-RU" sz="1800" dirty="0" err="1" smtClean="0"/>
              <a:t>чалавечы</a:t>
            </a:r>
            <a:r>
              <a:rPr lang="ru-RU" sz="1800" dirty="0" smtClean="0"/>
              <a:t> ад </a:t>
            </a:r>
            <a:r>
              <a:rPr lang="ru-RU" sz="1800" dirty="0" err="1" smtClean="0"/>
              <a:t>цнотаў</a:t>
            </a:r>
            <a:r>
              <a:rPr lang="ru-RU" sz="1800" dirty="0" smtClean="0"/>
              <a:t> і </a:t>
            </a:r>
            <a:r>
              <a:rPr lang="ru-RU" sz="1800" dirty="0" err="1" smtClean="0"/>
              <a:t>што</a:t>
            </a:r>
            <a:r>
              <a:rPr lang="ru-RU" sz="1800" dirty="0" smtClean="0"/>
              <a:t> мы не </a:t>
            </a:r>
            <a:r>
              <a:rPr lang="ru-RU" sz="1800" dirty="0" err="1" smtClean="0"/>
              <a:t>радзеем</a:t>
            </a:r>
            <a:r>
              <a:rPr lang="ru-RU" sz="1800" dirty="0" smtClean="0"/>
              <a:t> </a:t>
            </a:r>
            <a:r>
              <a:rPr lang="ru-RU" sz="1800" dirty="0" err="1" smtClean="0"/>
              <a:t>аб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праўдзе</a:t>
            </a:r>
            <a:r>
              <a:rPr lang="ru-RU" sz="1800" dirty="0" smtClean="0"/>
              <a:t> </a:t>
            </a:r>
            <a:r>
              <a:rPr lang="ru-RU" sz="1800" dirty="0" err="1" smtClean="0"/>
              <a:t>жыцця</a:t>
            </a:r>
            <a:r>
              <a:rPr lang="ru-RU" sz="1800" dirty="0" smtClean="0"/>
              <a:t> з-за </a:t>
            </a:r>
            <a:r>
              <a:rPr lang="ru-RU" sz="1800" dirty="0" err="1" smtClean="0"/>
              <a:t>схільнасці</a:t>
            </a:r>
            <a:r>
              <a:rPr lang="ru-RU" sz="1800" dirty="0" smtClean="0"/>
              <a:t> да </a:t>
            </a:r>
            <a:r>
              <a:rPr lang="ru-RU" sz="1800" dirty="0" err="1" smtClean="0"/>
              <a:t>задавальненняў</a:t>
            </a:r>
            <a:r>
              <a:rPr lang="ru-RU" sz="1800" dirty="0" smtClean="0"/>
              <a:t>, і </a:t>
            </a:r>
            <a:r>
              <a:rPr lang="ru-RU" sz="1800" dirty="0" err="1" smtClean="0"/>
              <a:t>тады</a:t>
            </a:r>
            <a:r>
              <a:rPr lang="ru-RU" sz="1800" dirty="0" smtClean="0"/>
              <a:t> </a:t>
            </a:r>
            <a:r>
              <a:rPr lang="ru-RU" sz="1800" dirty="0" err="1" smtClean="0"/>
              <a:t>што</a:t>
            </a:r>
            <a:r>
              <a:rPr lang="ru-RU" sz="1800" dirty="0" smtClean="0"/>
              <a:t> ж </a:t>
            </a:r>
            <a:r>
              <a:rPr lang="ru-RU" sz="1800" dirty="0" err="1" smtClean="0"/>
              <a:t>Ён</a:t>
            </a:r>
            <a:r>
              <a:rPr lang="ru-RU" sz="1800" dirty="0" smtClean="0"/>
              <a:t> </a:t>
            </a:r>
            <a:r>
              <a:rPr lang="ru-RU" sz="1800" dirty="0" err="1" smtClean="0"/>
              <a:t>робіць</a:t>
            </a:r>
            <a:r>
              <a:rPr lang="ru-RU" sz="1800" dirty="0" smtClean="0"/>
              <a:t>? </a:t>
            </a:r>
            <a:r>
              <a:rPr lang="ru-RU" sz="1800" dirty="0" err="1" smtClean="0"/>
              <a:t>Прыемныя</a:t>
            </a:r>
            <a:r>
              <a:rPr lang="ru-RU" sz="1800" dirty="0" smtClean="0"/>
              <a:t> </a:t>
            </a:r>
            <a:r>
              <a:rPr lang="ru-RU" sz="1800" dirty="0" err="1" smtClean="0"/>
              <a:t>салодкія</a:t>
            </a:r>
            <a:r>
              <a:rPr lang="ru-RU" sz="1800" dirty="0" smtClean="0"/>
              <a:t> </a:t>
            </a:r>
            <a:r>
              <a:rPr lang="ru-RU" sz="1800" dirty="0" err="1" smtClean="0"/>
              <a:t>спевы</a:t>
            </a:r>
            <a:r>
              <a:rPr lang="ru-RU" sz="1800" dirty="0" smtClean="0"/>
              <a:t> </a:t>
            </a:r>
            <a:r>
              <a:rPr lang="ru-RU" sz="1800" dirty="0" err="1" smtClean="0"/>
              <a:t>злучае</a:t>
            </a:r>
            <a:r>
              <a:rPr lang="ru-RU" sz="1800" dirty="0" smtClean="0"/>
              <a:t> </a:t>
            </a:r>
            <a:r>
              <a:rPr lang="ru-RU" sz="1800" dirty="0" err="1" smtClean="0"/>
              <a:t>Ён</a:t>
            </a:r>
            <a:r>
              <a:rPr lang="ru-RU" sz="1800" dirty="0" smtClean="0"/>
              <a:t> з </a:t>
            </a:r>
            <a:r>
              <a:rPr lang="ru-RU" sz="1800" dirty="0" err="1" smtClean="0"/>
              <a:t>вучэннем</a:t>
            </a:r>
            <a:r>
              <a:rPr lang="ru-RU" sz="1800" dirty="0" smtClean="0"/>
              <a:t> </a:t>
            </a:r>
            <a:r>
              <a:rPr lang="ru-RU" sz="1800" dirty="0" err="1" smtClean="0"/>
              <a:t>царквы</a:t>
            </a:r>
            <a:r>
              <a:rPr lang="ru-RU" sz="1800" dirty="0" smtClean="0"/>
              <a:t>, </a:t>
            </a:r>
            <a:r>
              <a:rPr lang="ru-RU" sz="1800" dirty="0" err="1" smtClean="0"/>
              <a:t>каб</a:t>
            </a:r>
            <a:r>
              <a:rPr lang="ru-RU" sz="1800" dirty="0" smtClean="0"/>
              <a:t> мы </a:t>
            </a:r>
            <a:r>
              <a:rPr lang="ru-RU" sz="1800" dirty="0" err="1" smtClean="0"/>
              <a:t>маглі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незаўважна</a:t>
            </a:r>
            <a:r>
              <a:rPr lang="ru-RU" sz="1800" dirty="0" smtClean="0"/>
              <a:t>, без </a:t>
            </a:r>
            <a:r>
              <a:rPr lang="ru-RU" sz="1800" dirty="0" err="1" smtClean="0"/>
              <a:t>стомы</a:t>
            </a:r>
            <a:r>
              <a:rPr lang="ru-RU" sz="1800" dirty="0" smtClean="0"/>
              <a:t>, </a:t>
            </a:r>
            <a:r>
              <a:rPr lang="ru-RU" sz="1800" dirty="0" err="1"/>
              <a:t>у</a:t>
            </a:r>
            <a:r>
              <a:rPr lang="ru-RU" sz="1800" dirty="0" err="1" smtClean="0"/>
              <a:t>спрымаць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карысць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духоўных</a:t>
            </a:r>
            <a:r>
              <a:rPr lang="ru-RU" sz="1800" dirty="0" smtClean="0"/>
              <a:t> </a:t>
            </a:r>
            <a:r>
              <a:rPr lang="ru-RU" sz="1800" dirty="0" err="1" smtClean="0"/>
              <a:t>слоў</a:t>
            </a:r>
            <a:r>
              <a:rPr lang="ru-RU" sz="1800" dirty="0" smtClean="0"/>
              <a:t> з </a:t>
            </a:r>
            <a:r>
              <a:rPr lang="ru-RU" sz="1800" dirty="0" err="1" smtClean="0"/>
              <a:t>асалодаю</a:t>
            </a:r>
            <a:r>
              <a:rPr lang="ru-RU" sz="1800" dirty="0" smtClean="0"/>
              <a:t>, </a:t>
            </a:r>
            <a:r>
              <a:rPr lang="ru-RU" sz="1800" dirty="0" err="1" smtClean="0"/>
              <a:t>якую</a:t>
            </a:r>
            <a:r>
              <a:rPr lang="ru-RU" sz="1800" dirty="0" smtClean="0"/>
              <a:t> </a:t>
            </a:r>
            <a:r>
              <a:rPr lang="ru-RU" sz="1800" dirty="0" err="1" smtClean="0"/>
              <a:t>прыносяць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нашаму</a:t>
            </a:r>
            <a:r>
              <a:rPr lang="ru-RU" sz="1800" dirty="0" smtClean="0"/>
              <a:t> </a:t>
            </a:r>
            <a:r>
              <a:rPr lang="ru-RU" sz="1800" dirty="0" err="1" smtClean="0"/>
              <a:t>слыху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спевы</a:t>
            </a:r>
            <a:r>
              <a:rPr lang="ru-RU" sz="1800" dirty="0" smtClean="0"/>
              <a:t>".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 smtClean="0"/>
              <a:t>словаў</a:t>
            </a:r>
            <a:r>
              <a:rPr lang="ru-RU" sz="1800" dirty="0" smtClean="0"/>
              <a:t> </a:t>
            </a:r>
            <a:r>
              <a:rPr lang="ru-RU" sz="1800" dirty="0" err="1" smtClean="0"/>
              <a:t>біскупа</a:t>
            </a:r>
            <a:r>
              <a:rPr lang="ru-RU" sz="1800" dirty="0" smtClean="0"/>
              <a:t> мы ясна </a:t>
            </a:r>
            <a:r>
              <a:rPr lang="ru-RU" sz="1800" dirty="0" err="1" smtClean="0"/>
              <a:t>бачым</a:t>
            </a:r>
            <a:r>
              <a:rPr lang="ru-RU" sz="1800" dirty="0" smtClean="0"/>
              <a:t>, </a:t>
            </a:r>
            <a:r>
              <a:rPr lang="ru-RU" sz="1800" dirty="0" err="1" smtClean="0"/>
              <a:t>што</a:t>
            </a:r>
            <a:r>
              <a:rPr lang="ru-RU" sz="1800" dirty="0" smtClean="0"/>
              <a:t> </a:t>
            </a:r>
            <a:r>
              <a:rPr lang="ru-RU" sz="1800" dirty="0" err="1" smtClean="0"/>
              <a:t>ўвядзенне</a:t>
            </a:r>
            <a:r>
              <a:rPr lang="ru-RU" sz="1800" dirty="0" smtClean="0"/>
              <a:t> </a:t>
            </a:r>
            <a:r>
              <a:rPr lang="ru-RU" sz="1800" dirty="0" err="1" smtClean="0"/>
              <a:t>музыкі</a:t>
            </a:r>
            <a:r>
              <a:rPr lang="ru-RU" sz="1800" dirty="0" smtClean="0"/>
              <a:t> ў </a:t>
            </a:r>
            <a:r>
              <a:rPr lang="ru-RU" sz="1800" dirty="0" err="1" smtClean="0"/>
              <a:t>царкоўныя</a:t>
            </a:r>
            <a:r>
              <a:rPr lang="ru-RU" sz="1800" dirty="0" smtClean="0"/>
              <a:t> службы – </a:t>
            </a:r>
            <a:r>
              <a:rPr lang="ru-RU" sz="1800" dirty="0" err="1" smtClean="0"/>
              <a:t>гэта</a:t>
            </a:r>
            <a:r>
              <a:rPr lang="ru-RU" sz="1800" dirty="0" smtClean="0"/>
              <a:t> не проста </a:t>
            </a:r>
            <a:r>
              <a:rPr lang="ru-RU" sz="1800" dirty="0" err="1" smtClean="0"/>
              <a:t>мастацкае</a:t>
            </a:r>
            <a:r>
              <a:rPr lang="ru-RU" sz="1800" dirty="0" smtClean="0"/>
              <a:t> </a:t>
            </a:r>
            <a:r>
              <a:rPr lang="ru-RU" sz="1800" dirty="0" err="1" smtClean="0"/>
              <a:t>ўмяшанне</a:t>
            </a:r>
            <a:r>
              <a:rPr lang="ru-RU" sz="1800" dirty="0" smtClean="0"/>
              <a:t> </a:t>
            </a:r>
            <a:r>
              <a:rPr lang="ru-RU" sz="1800" dirty="0" err="1" smtClean="0"/>
              <a:t>таленавітых</a:t>
            </a:r>
            <a:r>
              <a:rPr lang="ru-RU" sz="1800" dirty="0" smtClean="0"/>
              <a:t> </a:t>
            </a:r>
            <a:r>
              <a:rPr lang="ru-RU" sz="1800" dirty="0" err="1" smtClean="0"/>
              <a:t>музыкаў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якія</a:t>
            </a:r>
            <a:r>
              <a:rPr lang="ru-RU" sz="1800" dirty="0" smtClean="0"/>
              <a:t> «</a:t>
            </a:r>
            <a:r>
              <a:rPr lang="ru-RU" sz="1800" dirty="0" err="1" smtClean="0"/>
              <a:t>апранулі</a:t>
            </a:r>
            <a:r>
              <a:rPr lang="ru-RU" sz="1800" dirty="0" smtClean="0"/>
              <a:t>» </a:t>
            </a:r>
            <a:r>
              <a:rPr lang="ru-RU" sz="1800" dirty="0" err="1" smtClean="0"/>
              <a:t>царкоўныя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гімны</a:t>
            </a:r>
            <a:r>
              <a:rPr lang="ru-RU" sz="1800" dirty="0" smtClean="0"/>
              <a:t> ў </a:t>
            </a:r>
            <a:r>
              <a:rPr lang="ru-RU" sz="1800" dirty="0" err="1" smtClean="0"/>
              <a:t>мелодыі</a:t>
            </a:r>
            <a:r>
              <a:rPr lang="ru-RU" sz="1800" dirty="0" smtClean="0"/>
              <a:t>, але справа Духа </a:t>
            </a:r>
            <a:r>
              <a:rPr lang="ru-RU" sz="1800" dirty="0" err="1" smtClean="0"/>
              <a:t>Святога</a:t>
            </a:r>
            <a:r>
              <a:rPr lang="ru-RU" sz="1800" dirty="0" smtClean="0"/>
              <a:t>, 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"...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навучае</a:t>
            </a:r>
            <a:r>
              <a:rPr lang="ru-RU" sz="1800" dirty="0" smtClean="0"/>
              <a:t> </a:t>
            </a:r>
            <a:r>
              <a:rPr lang="ru-RU" sz="1800" dirty="0" err="1" smtClean="0"/>
              <a:t>Царкву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ўсякую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праўду</a:t>
            </a:r>
            <a:r>
              <a:rPr lang="ru-RU" sz="1800" dirty="0" smtClean="0"/>
              <a:t> ..." Так кажа </a:t>
            </a:r>
            <a:r>
              <a:rPr lang="ru-RU" sz="1800" dirty="0" err="1" smtClean="0"/>
              <a:t>евангелле</a:t>
            </a:r>
            <a:r>
              <a:rPr lang="ru-RU" sz="1800" dirty="0" smtClean="0"/>
              <a:t> </a:t>
            </a:r>
            <a:r>
              <a:rPr lang="ru-RU" sz="1800" dirty="0" err="1" smtClean="0"/>
              <a:t>Іаана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7" name="Picture 3" descr="C:\Users\matkunova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4295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Мэты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ўвядзення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Праваслаўнай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Царквы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0" y="332656"/>
            <a:ext cx="9144000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Царква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ўключае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музыку ў сваю службу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выбарча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Свяціцеля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Васіля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відаць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першыя</a:t>
            </a:r>
            <a:r>
              <a:rPr lang="ru-RU" b="1" u="sng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мэты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ўвядзення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службу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праваслаўнай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Царквы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мэты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выхаваўчыя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rgbClr val="F7F6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b="1" u="sng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Другая </a:t>
            </a:r>
            <a:r>
              <a:rPr lang="ru-RU" b="1" u="sng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мэта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багаслоўску-антрапалагічная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Афанасій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Вялікі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піша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"...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выкананне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псалмоў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мелодыяй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ёсць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душэўных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намераў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меладычнае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чытанне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ёсць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прыкмета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спарадкаванасці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мірнага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розуму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...". Святы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Рыгор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Ніскі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кажа: "Увесь свет -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музычная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Творцам і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Стваральнікам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з'яўляецца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Сапраўды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гэтак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чалавек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 сваёй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прыродзе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з'яўляецца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малым светам, у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адлюстроўваецца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ўся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музычная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сусвету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pPr>
              <a:buNone/>
            </a:pPr>
            <a:endParaRPr lang="ru-RU" b="1" dirty="0" smtClean="0">
              <a:solidFill>
                <a:srgbClr val="F7F6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b="1" u="sng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Трэцяя</a:t>
            </a:r>
            <a:r>
              <a:rPr lang="ru-RU" b="1" u="sng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мэта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,з'яўляецца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астырскае-апалягетычнай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Музыка стала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пастырскім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спосабам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супрацьстаяння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ерасі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Свяціцель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Іаан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Залатавуст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вялебны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Яфрэм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Сірын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мілагучныя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гімны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паставіць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іх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супраціў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ерэтыкоў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перадавалі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свае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ілжывыя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гледжанні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хрысціянам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дапамогай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прыгожай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музыкі</a:t>
            </a:r>
            <a:r>
              <a:rPr lang="ru-RU" b="1" dirty="0" smtClean="0">
                <a:solidFill>
                  <a:srgbClr val="F7F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7F6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752126-C99E-4690-B5E5-E26B20F14AA7}"/>
</file>

<file path=customXml/itemProps2.xml><?xml version="1.0" encoding="utf-8"?>
<ds:datastoreItem xmlns:ds="http://schemas.openxmlformats.org/officeDocument/2006/customXml" ds:itemID="{0373C645-32D8-4833-8060-BA84FF324264}"/>
</file>

<file path=customXml/itemProps3.xml><?xml version="1.0" encoding="utf-8"?>
<ds:datastoreItem xmlns:ds="http://schemas.openxmlformats.org/officeDocument/2006/customXml" ds:itemID="{D96BE55A-DBB8-4321-BDA0-04B74257F6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63</Words>
  <Application>Microsoft Office PowerPoint</Application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Царкоўная музыка  Беларусі</vt:lpstr>
      <vt:lpstr>Презентация PowerPoint</vt:lpstr>
      <vt:lpstr>Презентация PowerPoint</vt:lpstr>
      <vt:lpstr>Презентация PowerPoint</vt:lpstr>
      <vt:lpstr>Аб царкоўных спевах ў нашы дні.</vt:lpstr>
      <vt:lpstr>Презентация PowerPoint</vt:lpstr>
      <vt:lpstr>Презентация PowerPoint</vt:lpstr>
      <vt:lpstr>Мэты ўвядзення музыкі Праваслаўнай Царквы</vt:lpstr>
      <vt:lpstr>Презентация PowerPoint</vt:lpstr>
      <vt:lpstr>Характэрныя рысы царкоўных спеваў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Царкоўная музыка ў Беларусі</dc:title>
  <dc:creator>MarGo</dc:creator>
  <cp:lastModifiedBy>Dmitry Tarasov</cp:lastModifiedBy>
  <cp:revision>16</cp:revision>
  <dcterms:created xsi:type="dcterms:W3CDTF">2015-04-30T13:33:30Z</dcterms:created>
  <dcterms:modified xsi:type="dcterms:W3CDTF">2016-04-12T10:50:18Z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