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64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9B372-1F0B-4A7C-B296-560B1704F26A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7E3B-AC35-4310-86FD-3E7FD925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7E3B-AC35-4310-86FD-3E7FD925D3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3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Храмавая</a:t>
            </a:r>
            <a:r>
              <a:rPr lang="ru-RU" sz="2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культура </a:t>
            </a:r>
            <a:r>
              <a:rPr lang="ru-RU" sz="2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беларусі</a:t>
            </a:r>
            <a:endParaRPr lang="ru-RU" sz="28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121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11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Падрыхтавала</a:t>
            </a:r>
            <a: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студэнтка</a:t>
            </a:r>
            <a: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 курса </a:t>
            </a:r>
            <a:r>
              <a:rPr lang="ru-RU" sz="1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гістарычнага</a:t>
            </a:r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факультэта</a:t>
            </a: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Яблонская </a:t>
            </a:r>
            <a:r>
              <a:rPr lang="ru-RU" sz="11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Ірына</a:t>
            </a:r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Алегаўна</a:t>
            </a: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24744"/>
            <a:ext cx="28490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796" y="3645024"/>
            <a:ext cx="27855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Пабудова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гэтага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велічнага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збудавання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завяршылася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ў 1857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годзе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пасля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чаго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касцёл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быў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асвечаны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ў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гонар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святой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Марыі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be-BY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Бу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дынак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храма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перадалі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ў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праваслаўнае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ведамства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Лапацінскі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неймавернымі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намаганнямі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спрабаваў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вярнуць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храм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–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гэты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самы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дарагі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яго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сэрцу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помнік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канцы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80-х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гадоў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ХХ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стагоддзя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храм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аднавілі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у 1989 –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вярнулі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каталікам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але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ўжо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праз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год, у 1990-м,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зноў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перадалі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праваслаўнаму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прыходу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ўспення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Прасвятой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Багародзіцы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6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760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Сабор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Нараджэння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Прасвятой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Багародзіцы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77281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9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484784"/>
            <a:ext cx="3524200" cy="405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355976" y="908720"/>
            <a:ext cx="3744416" cy="5733256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Праваслаўны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сабор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горадзе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Глыбокае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Віцебскай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вобласці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першапачаткова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—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ордэна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кармелітаў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Да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перабудовы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1730-х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гадоў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быў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адзіным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помнікам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сармацкага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барока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трансептам.</a:t>
            </a:r>
          </a:p>
          <a:p>
            <a:pPr algn="just"/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Гэты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помнік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архітэктуры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быў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узведзены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цэглы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1639-1654 гадах як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Успення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Багародзіцы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ў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манастыры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каталіцкага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ордэна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кармелітаў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У 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1735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годзе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быў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перабудаваны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Лічыцца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што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менавіта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рэканструкцыя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1735 года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прыўнесла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архітэктуру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храма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рысы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уласцівыя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школе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віленскага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барока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Пасля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перабудовы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16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ліпеня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1735 года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зноў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быў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асвечаны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5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/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падчас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знаходжання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Глыбокім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ліпені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1812 года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Напалеон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зрабіў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сваёй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рэзідэнцыяй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гэты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манастыр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пакідаючы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яго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імператар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шкадаваў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што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можа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ўзяць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сабой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Парыж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сам </a:t>
            </a:r>
            <a:r>
              <a:rPr lang="ru-RU" sz="15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15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бо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яго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сорамна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было б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ўсталяваць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побач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Саборам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Парыжскай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маці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5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Божай</a:t>
            </a:r>
            <a:r>
              <a:rPr lang="ru-RU" sz="15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just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41388"/>
            <a:ext cx="3612262" cy="263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357301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  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Падчас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Другой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сусветнай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вайны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ў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будынку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былога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ман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ы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стыра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размяшчаўся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штаб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Рускай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вызваленчай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арміі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палкоўніка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Гіль-Радзівонава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Будынак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храма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падчас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вайны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быў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часткова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пашкоджаны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У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1944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годзе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згарэлі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драўляны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барабан з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купалам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і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верхнія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ярусы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вежаў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,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пацярпела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мноства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абразоў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,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алтар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j-lt"/>
            </a:endParaRPr>
          </a:p>
          <a:p>
            <a:pPr algn="just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  На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дадзены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момант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прыход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дадзенага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глыбоцкага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сабора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з'яўляецца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самым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шматлікім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ў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Полацкай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епархіі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касцёле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дзейнічаюць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нядзельная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школа для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дзяцей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і для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дарослых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,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праваслаўная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бібліятэка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і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прафесійны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хор,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збіраецца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«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Садружнасць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праваслаўнай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моладзі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ў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імя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прападобнага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Серафіма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Сароўскага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». У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верасні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2012 года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выхаванцы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нядзельнай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школы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высадзілі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паблізу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храма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малады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сад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Малітвы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Настаяцелем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сабора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з'яўляецца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протаіерэй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Сергій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Грамыка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</a:rPr>
              <a:t>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1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400800" cy="685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Свята-Фе</a:t>
            </a:r>
            <a:r>
              <a:rPr lang="be-BY" sz="1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адораўскі</a:t>
            </a:r>
            <a:r>
              <a:rPr lang="ru-RU" sz="1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сабор</a:t>
            </a:r>
            <a:r>
              <a:rPr lang="ru-RU" sz="1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76872"/>
            <a:ext cx="527500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4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88024" y="1052736"/>
            <a:ext cx="3384376" cy="4680520"/>
          </a:xfrm>
        </p:spPr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Святым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праваслаўным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заступнікам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Пінска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лічыцца</a:t>
            </a:r>
            <a:r>
              <a:rPr lang="en-US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Феадор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be-BY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ірон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былыя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пінскія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храмы ў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гонар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Святога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Феадора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не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захаваліся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да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нашых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дзён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Затое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ў 2001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годзе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на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пінскай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зямлі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ў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зняўся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адбудаваны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ў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лепшых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традыцыях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руска-візантыйскага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стылю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новы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велічны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храм.</a:t>
            </a:r>
          </a:p>
          <a:p>
            <a:pPr algn="just"/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Будаўніцтва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be-BY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храма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было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пачата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ў 1991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годзе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 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цяперашні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час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храме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існуюць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нядзельная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школы 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для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дарослых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, для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дзяцей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,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сястрынства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,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бібліятэка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 algn="just"/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У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цяперашні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час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працягваецца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будаўніцтва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званіцы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плануецца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адзін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пакой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у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званіцы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аддаць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пад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бібліятэку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 У 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планах –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будаўніцтва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на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тэрыторыі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храма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будынка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нядзельнай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школы, </a:t>
            </a:r>
            <a:r>
              <a:rPr lang="ru-RU" sz="1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царкоўнай</a:t>
            </a:r>
            <a:r>
              <a:rPr lang="ru-RU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крамы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, </a:t>
            </a:r>
            <a:r>
              <a:rPr lang="ru-RU" sz="18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капліцы</a:t>
            </a:r>
            <a:r>
              <a:rPr lang="ru-RU" sz="1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196752"/>
            <a:ext cx="38884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3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88840"/>
            <a:ext cx="404502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124744"/>
            <a:ext cx="34388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2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Царква</a:t>
            </a:r>
            <a: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Ўсіх</a:t>
            </a:r>
            <a: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Святых у </a:t>
            </a:r>
            <a:r>
              <a:rPr lang="ru-RU" sz="14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Мінску</a:t>
            </a:r>
            <a:r>
              <a:rPr lang="ru-RU" sz="1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Мінскі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храм-</a:t>
            </a:r>
            <a:r>
              <a:rPr lang="ru-RU" sz="12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святых і ў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памяць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ахвярах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выратаванню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Айчыны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нашай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паслужылі</a:t>
            </a:r>
            <a:r>
              <a:rPr lang="ru-RU" sz="1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132856"/>
            <a:ext cx="496855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4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1268760"/>
            <a:ext cx="35283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124744"/>
            <a:ext cx="3075384" cy="4464496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Першы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камень у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падмурак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храма-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помніка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1991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годзе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заклаў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Патрыярх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Маскоўскі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ўсяе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Русі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Алексій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II. 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У 1996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годзе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пры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ўдзеле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Прэзідэнта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Беларусі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Аляксандра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Лукашэнкі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Мітрапаліта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Мінскага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Слуцкага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тут была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закладзена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капсула з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памятнай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граматай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заклікам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да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нашчадкаў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кастрычніка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2008 года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былі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ўзведзены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купалы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храм-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помнік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ліпеня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2010 года ў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крыпце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храма-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помніка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адбылася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цырымонія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пахавання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астанкаў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невядомых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салдат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Гэта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былі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рэшткі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трох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невядомых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салдат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якія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загінулі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бітвах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трох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войнаў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Айчыннай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вайны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1812 года,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Першай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сусветнай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вайны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Вялікай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Айчыннай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вайны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Салдаты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былі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пахаваныя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з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усімі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царкоўнымі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воінскімі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ўшанаванням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36724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6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040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Свята-</a:t>
            </a:r>
            <a:r>
              <a:rPr lang="ru-RU" sz="18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ўспенская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царква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ru-RU" sz="18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Сар’Я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00808"/>
            <a:ext cx="619268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2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34373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3968" y="1052736"/>
            <a:ext cx="3960440" cy="48245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Пры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ўездзе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веску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якая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атрымала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назву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ракі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Сар’янки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якая тут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працякала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адразу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кідаецца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вочы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вельмі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незвычайнага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выгляду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храм у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неагатычным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стылі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Па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ўсіх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канонах жанру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павінен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быць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касцёлам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якім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з'яўляўся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па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факце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ўзвядзення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1851-1857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гг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аднак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цяперашні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час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тут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дзейнічае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праваслаўны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прыход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just"/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У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пачатку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XVI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стагоддзя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вёска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Сар'я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была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спадчыннай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зямлёй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магнатаў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Сапегаў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а ў </a:t>
            </a:r>
            <a:r>
              <a:rPr lang="en-US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XVIII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стагоддзі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перайшла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да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мсціслаўскага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старасты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Мікалая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Лапацінскага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у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якога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быў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сын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Ігнат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just"/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А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пачалося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ўсё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з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таго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моманту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калі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адзін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цудоўны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дзень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Ігнату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Лапацінскаму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вельмі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спадабалася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адна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маладая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дзяўчына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–-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Марыся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Шумская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Яна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не была родам з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багатай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сям'і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ды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en-US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пасагу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не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мела. Але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гэта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спыніла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шляхціца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бо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без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памяці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закахаўся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be-BY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і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ажаніўся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ёй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На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жаль,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жыццё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іх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было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не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вельмі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шчаслівым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спачатку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памёр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іх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першынец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а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падчас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цяжкіх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трэціх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родаў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памерла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сама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марыся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Ігнат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глыбока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перажываў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смерць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жонкі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і ў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памяць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аб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ёй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вырашыў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узвесці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ў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вёсцы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Сар’я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побач</a:t>
            </a:r>
            <a:r>
              <a:rPr lang="ru-RU" sz="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з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яе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магілай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9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касцёл</a:t>
            </a:r>
            <a:r>
              <a:rPr lang="ru-RU" sz="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3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D5176-9505-4B81-989A-2CE763DDE548}"/>
</file>

<file path=customXml/itemProps2.xml><?xml version="1.0" encoding="utf-8"?>
<ds:datastoreItem xmlns:ds="http://schemas.openxmlformats.org/officeDocument/2006/customXml" ds:itemID="{C5B543F4-3DEF-47B1-B1F7-7CB82E7C4C22}"/>
</file>

<file path=customXml/itemProps3.xml><?xml version="1.0" encoding="utf-8"?>
<ds:datastoreItem xmlns:ds="http://schemas.openxmlformats.org/officeDocument/2006/customXml" ds:itemID="{8516A908-4F63-445D-BF33-EC2683963E6C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261</TotalTime>
  <Words>737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Храмавая культура беларусі</vt:lpstr>
      <vt:lpstr>Свята-Феадораўскі сабор </vt:lpstr>
      <vt:lpstr>Презентация PowerPoint</vt:lpstr>
      <vt:lpstr>Презентация PowerPoint</vt:lpstr>
      <vt:lpstr>Царква Ўсіх Святых у Мінску  (Мінскі храм-помнік у імя Усіх святых і ў памяць аб ахвярах, якія выратаванню Айчыны нашай паслужылі ) </vt:lpstr>
      <vt:lpstr>Презентация PowerPoint</vt:lpstr>
      <vt:lpstr>Презентация PowerPoint</vt:lpstr>
      <vt:lpstr>Свята-ўспенская царква ў вёсцы  Сар’Я </vt:lpstr>
      <vt:lpstr>Презентация PowerPoint</vt:lpstr>
      <vt:lpstr>Презентация PowerPoint</vt:lpstr>
      <vt:lpstr>Сабор Нараджэння Прасвятой Багародзіцы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Храмавая культура беларуси </dc:title>
  <cp:lastModifiedBy>Dmitry Tarasov</cp:lastModifiedBy>
  <cp:revision>33</cp:revision>
  <dcterms:modified xsi:type="dcterms:W3CDTF">2016-04-12T10:37:39Z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