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3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3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  <p:sldMasterId id="214748401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-84" y="-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customXml" Target="../customXml/item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3EA06-D395-4A9F-9CBA-88D7A40A299B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2DFFF-BB0F-450F-9B45-53440DF200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117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3EA06-D395-4A9F-9CBA-88D7A40A299B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2DFFF-BB0F-450F-9B45-53440DF200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934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3EA06-D395-4A9F-9CBA-88D7A40A299B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2DFFF-BB0F-450F-9B45-53440DF200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002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3EA06-D395-4A9F-9CBA-88D7A40A299B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2DFFF-BB0F-450F-9B45-53440DF200C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60855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3EA06-D395-4A9F-9CBA-88D7A40A299B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2DFFF-BB0F-450F-9B45-53440DF200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456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3EA06-D395-4A9F-9CBA-88D7A40A299B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2DFFF-BB0F-450F-9B45-53440DF200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893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3EA06-D395-4A9F-9CBA-88D7A40A299B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2DFFF-BB0F-450F-9B45-53440DF200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2633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3EA06-D395-4A9F-9CBA-88D7A40A299B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2DFFF-BB0F-450F-9B45-53440DF200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493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3EA06-D395-4A9F-9CBA-88D7A40A299B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2DFFF-BB0F-450F-9B45-53440DF200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5734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5E93EA06-D395-4A9F-9CBA-88D7A40A299B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422DFFF-BB0F-450F-9B45-53440DF200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5135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3EA06-D395-4A9F-9CBA-88D7A40A299B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2DFFF-BB0F-450F-9B45-53440DF200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519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3EA06-D395-4A9F-9CBA-88D7A40A299B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2DFFF-BB0F-450F-9B45-53440DF200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1652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E93EA06-D395-4A9F-9CBA-88D7A40A299B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422DFFF-BB0F-450F-9B45-53440DF200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5437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3EA06-D395-4A9F-9CBA-88D7A40A299B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2DFFF-BB0F-450F-9B45-53440DF200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2644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3EA06-D395-4A9F-9CBA-88D7A40A299B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2DFFF-BB0F-450F-9B45-53440DF200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2164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3EA06-D395-4A9F-9CBA-88D7A40A299B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2DFFF-BB0F-450F-9B45-53440DF200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0166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3EA06-D395-4A9F-9CBA-88D7A40A299B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2DFFF-BB0F-450F-9B45-53440DF200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5208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3EA06-D395-4A9F-9CBA-88D7A40A299B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2DFFF-BB0F-450F-9B45-53440DF200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3169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3EA06-D395-4A9F-9CBA-88D7A40A299B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2DFFF-BB0F-450F-9B45-53440DF200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4687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3EA06-D395-4A9F-9CBA-88D7A40A299B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2DFFF-BB0F-450F-9B45-53440DF200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1407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E93EA06-D395-4A9F-9CBA-88D7A40A299B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422DFFF-BB0F-450F-9B45-53440DF200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6302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E93EA06-D395-4A9F-9CBA-88D7A40A299B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422DFFF-BB0F-450F-9B45-53440DF200C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8754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3EA06-D395-4A9F-9CBA-88D7A40A299B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2DFFF-BB0F-450F-9B45-53440DF200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9080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E93EA06-D395-4A9F-9CBA-88D7A40A299B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422DFFF-BB0F-450F-9B45-53440DF200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2499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3EA06-D395-4A9F-9CBA-88D7A40A299B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2DFFF-BB0F-450F-9B45-53440DF200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0761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3EA06-D395-4A9F-9CBA-88D7A40A299B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2DFFF-BB0F-450F-9B45-53440DF200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4761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3EA06-D395-4A9F-9CBA-88D7A40A299B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2DFFF-BB0F-450F-9B45-53440DF200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0236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E93EA06-D395-4A9F-9CBA-88D7A40A299B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422DFFF-BB0F-450F-9B45-53440DF200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589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3EA06-D395-4A9F-9CBA-88D7A40A299B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2DFFF-BB0F-450F-9B45-53440DF200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237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3EA06-D395-4A9F-9CBA-88D7A40A299B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2DFFF-BB0F-450F-9B45-53440DF200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320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3EA06-D395-4A9F-9CBA-88D7A40A299B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2DFFF-BB0F-450F-9B45-53440DF200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212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3EA06-D395-4A9F-9CBA-88D7A40A299B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2DFFF-BB0F-450F-9B45-53440DF200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159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3EA06-D395-4A9F-9CBA-88D7A40A299B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2DFFF-BB0F-450F-9B45-53440DF200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914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3EA06-D395-4A9F-9CBA-88D7A40A299B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2DFFF-BB0F-450F-9B45-53440DF200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928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E93EA06-D395-4A9F-9CBA-88D7A40A299B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2DFFF-BB0F-450F-9B45-53440DF200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3092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  <p:sldLayoutId id="2147483961" r:id="rId13"/>
    <p:sldLayoutId id="2147483962" r:id="rId14"/>
    <p:sldLayoutId id="2147483963" r:id="rId15"/>
    <p:sldLayoutId id="2147483964" r:id="rId16"/>
    <p:sldLayoutId id="21474839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3EA06-D395-4A9F-9CBA-88D7A40A299B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2DFFF-BB0F-450F-9B45-53440DF200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6548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19" r:id="rId1"/>
    <p:sldLayoutId id="2147484020" r:id="rId2"/>
    <p:sldLayoutId id="2147484021" r:id="rId3"/>
    <p:sldLayoutId id="2147484022" r:id="rId4"/>
    <p:sldLayoutId id="2147484023" r:id="rId5"/>
    <p:sldLayoutId id="2147484024" r:id="rId6"/>
    <p:sldLayoutId id="2147484025" r:id="rId7"/>
    <p:sldLayoutId id="2147484026" r:id="rId8"/>
    <p:sldLayoutId id="2147484027" r:id="rId9"/>
    <p:sldLayoutId id="2147484028" r:id="rId10"/>
    <p:sldLayoutId id="2147484029" r:id="rId11"/>
    <p:sldLayoutId id="2147484030" r:id="rId12"/>
    <p:sldLayoutId id="2147484031" r:id="rId13"/>
    <p:sldLayoutId id="2147484032" r:id="rId14"/>
    <p:sldLayoutId id="2147484033" r:id="rId15"/>
    <p:sldLayoutId id="2147484034" r:id="rId16"/>
    <p:sldLayoutId id="214748403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571625"/>
            <a:ext cx="9144000" cy="2387600"/>
          </a:xfrm>
        </p:spPr>
        <p:txBody>
          <a:bodyPr>
            <a:normAutofit/>
          </a:bodyPr>
          <a:lstStyle/>
          <a:p>
            <a:r>
              <a:rPr lang="ru-RU" sz="54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Творчая</a:t>
            </a:r>
            <a:r>
              <a:rPr lang="ru-RU" sz="54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дзейнасць</a:t>
            </a:r>
            <a:r>
              <a:rPr lang="ru-RU" sz="54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сучасных</a:t>
            </a:r>
            <a:r>
              <a:rPr lang="ru-RU" sz="54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беларускіх</a:t>
            </a:r>
            <a:r>
              <a:rPr lang="ru-RU" sz="54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тэатра</a:t>
            </a:r>
            <a:r>
              <a:rPr lang="be-BY" sz="54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ў</a:t>
            </a:r>
            <a:endParaRPr lang="ru-RU" sz="54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27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152" y="1720455"/>
            <a:ext cx="56538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Дзяржаўны</a:t>
            </a:r>
            <a:r>
              <a:rPr lang="ru-RU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тэатр</a:t>
            </a:r>
            <a:r>
              <a:rPr lang="ru-RU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лялек</a:t>
            </a:r>
            <a:endParaRPr lang="ru-RU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676" y="0"/>
            <a:ext cx="74113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56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79583" cy="388696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526" y="3657600"/>
            <a:ext cx="5093475" cy="32004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745" y="-54467"/>
            <a:ext cx="5147256" cy="32712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382" y="4016397"/>
            <a:ext cx="3619500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71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43223" y="450759"/>
            <a:ext cx="72508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Таксама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працуюць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абласныя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драматычныя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лялечныя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тэатры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напрыклад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Гомелі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241701" cy="34971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97198"/>
            <a:ext cx="5241701" cy="33605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701" y="2311891"/>
            <a:ext cx="6950299" cy="454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97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0018" y="1081826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7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Дзякуй за ўвагу!</a:t>
            </a:r>
            <a:endParaRPr lang="ru-RU" sz="7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74558" y="5512158"/>
            <a:ext cx="27174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Выканала студэнтка гр.БФ-21 </a:t>
            </a:r>
          </a:p>
          <a:p>
            <a:r>
              <a:rPr lang="be-BY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Быстрык Кацярына</a:t>
            </a:r>
          </a:p>
        </p:txBody>
      </p:sp>
    </p:spTree>
    <p:extLst>
      <p:ext uri="{BB962C8B-B14F-4D97-AF65-F5344CB8AC3E}">
        <p14:creationId xmlns:p14="http://schemas.microsoft.com/office/powerpoint/2010/main" val="374978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2429" y="141667"/>
            <a:ext cx="9813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5682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75764" y="914400"/>
            <a:ext cx="980940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наш час на </a:t>
            </a:r>
            <a:r>
              <a:rPr lang="ru-RU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Беларусі</a:t>
            </a:r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працуюць</a:t>
            </a:r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ru-RU" sz="4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прафесійныя</a:t>
            </a:r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тэатры</a:t>
            </a:r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4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тым</a:t>
            </a:r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ліку</a:t>
            </a:r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— оперы і балета, 15 - драмы і </a:t>
            </a:r>
            <a:r>
              <a:rPr lang="ru-RU" sz="4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музычнай</a:t>
            </a:r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камедыі</a:t>
            </a:r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8 - </a:t>
            </a:r>
            <a:r>
              <a:rPr lang="ru-RU" sz="4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дзіцячых</a:t>
            </a:r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4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юнага</a:t>
            </a:r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гледача</a:t>
            </a:r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90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3791" y="257578"/>
            <a:ext cx="422427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Плённа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працуе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Нацыянальны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акадэмічны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тэатр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імя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Я.Купалы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Мінску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033" y="3087039"/>
            <a:ext cx="7377967" cy="37709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426" y="0"/>
            <a:ext cx="4404574" cy="304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81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3031" y="0"/>
            <a:ext cx="647807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Сёння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Нацыянальны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тэатр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імя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Янкі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Купалы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займае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вядучае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палажэнне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ў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тэатральным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жыцці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Беларусі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Гэта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сапраўдная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крыніца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нацыянальнай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драматургіі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смелага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мастацкага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пошуку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скарбніца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тэатральных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талентаў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сцэне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тэатра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працягваюць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працаваць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вядучыя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майстры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беларускай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сцэны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гордасць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тэатральнага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мастацтва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артысты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СССР,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Лаўрэаты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Дзяржаўных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прэмій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СССР, БССР і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Рэспублікі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Беларусь,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заслужаныя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артысты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Беларусі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Трэцюю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частку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купалаўскай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трупы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складае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таленавітая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моладзь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684" y="193183"/>
            <a:ext cx="4541749" cy="29520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118" y="3145263"/>
            <a:ext cx="4704882" cy="371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51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184" y="309092"/>
            <a:ext cx="529321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Беларускі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дзяржаўны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акадэмічны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тэатр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імя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Я.Коласа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Віцебску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642" y="0"/>
            <a:ext cx="67313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27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2580" y="1068946"/>
            <a:ext cx="61303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Тэатр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імя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Якуба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Коласа добра </a:t>
            </a:r>
            <a:r>
              <a:rPr lang="ru-RU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вядомы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межамі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нашай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рэспублікі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Творчая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група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спектакля "Шагал...Шагал..." У. Дроздова </a:t>
            </a:r>
            <a:r>
              <a:rPr lang="ru-RU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неаднаразова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выязджала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Міжнародныя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тэатралъныя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фестывалі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ў </a:t>
            </a:r>
            <a:r>
              <a:rPr lang="ru-RU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Англію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Шатландыю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Італію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Полъшчу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Малдову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593" y="0"/>
            <a:ext cx="5237408" cy="33173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924" y="3820131"/>
            <a:ext cx="5379076" cy="293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87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2429" y="1068946"/>
            <a:ext cx="78045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Дзяржаўны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акадэмічны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Вялікі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тэатр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оперы і балета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Беларусі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(ДАВТ)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905" y="2279561"/>
            <a:ext cx="5874096" cy="446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79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189" y="888642"/>
            <a:ext cx="49326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Беларускі</a:t>
            </a:r>
            <a:r>
              <a:rPr lang="ru-RU" sz="4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рэспубліканскі</a:t>
            </a:r>
            <a:r>
              <a:rPr lang="ru-RU" sz="4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тэатр</a:t>
            </a:r>
            <a:r>
              <a:rPr lang="ru-RU" sz="4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юнага</a:t>
            </a:r>
            <a:r>
              <a:rPr lang="ru-RU" sz="4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гледача</a:t>
            </a:r>
            <a:endParaRPr lang="ru-RU" sz="4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0"/>
            <a:ext cx="5791200" cy="35416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573035"/>
            <a:ext cx="5791199" cy="328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72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Репертуарная і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творчая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палітыка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сённяшняга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Тэатра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юнага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гледача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што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праводзіцца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яго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новым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галоўным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рэжысёрам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Наталляй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Башавай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накіравана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адраджэнне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цікавасці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сучаснага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школьніка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шэдэўраў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заходнееўрапейскай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рускай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беларускай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класікі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Адмысловая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ўвага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надаецца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пастаноўкам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самых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маленькіх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гледачоў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49" y="2876281"/>
            <a:ext cx="3922154" cy="31510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878" y="2392652"/>
            <a:ext cx="3961663" cy="27846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817" y="2360872"/>
            <a:ext cx="3339184" cy="332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32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След самолета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8F31A783-2159-4870-BC29-2BA7D038EA4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F2A368D3035494DA465E43C4C6E389A" ma:contentTypeVersion="0" ma:contentTypeDescription="Создание документа." ma:contentTypeScope="" ma:versionID="d1d54fd65e0c52a0ce3731597e904dc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04A403D-E341-415C-94F8-8E63A0A24C84}"/>
</file>

<file path=customXml/itemProps2.xml><?xml version="1.0" encoding="utf-8"?>
<ds:datastoreItem xmlns:ds="http://schemas.openxmlformats.org/officeDocument/2006/customXml" ds:itemID="{88D5E4A0-FCCE-452B-88EC-64BD2F41D405}"/>
</file>

<file path=customXml/itemProps3.xml><?xml version="1.0" encoding="utf-8"?>
<ds:datastoreItem xmlns:ds="http://schemas.openxmlformats.org/officeDocument/2006/customXml" ds:itemID="{4C942F04-33FA-4C87-9EA4-4BEF35C62C46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61</TotalTime>
  <Words>248</Words>
  <Application>Microsoft Office PowerPoint</Application>
  <PresentationFormat>Произвольный</PresentationFormat>
  <Paragraphs>15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Ион</vt:lpstr>
      <vt:lpstr>След самолета</vt:lpstr>
      <vt:lpstr>Творчая дзейнасць сучасных беларускіх тэатраў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Творчая дзейнасць сучасных беларускіх тэатраў</dc:title>
  <dc:creator>Юлька Левкова</dc:creator>
  <cp:lastModifiedBy>Dmitry Tarasov</cp:lastModifiedBy>
  <cp:revision>10</cp:revision>
  <dcterms:created xsi:type="dcterms:W3CDTF">2015-04-29T19:57:23Z</dcterms:created>
  <dcterms:modified xsi:type="dcterms:W3CDTF">2016-04-12T10:49:59Z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0x0101004F2A368D3035494DA465E43C4C6E389A</vt:lpwstr>
  </property>
</Properties>
</file>