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6FCCDF-A043-4FD9-9DE4-175D423D2CA1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24E4B1-DE8A-4F7E-820D-190BE6A925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7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sz="60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Сімволіка</a:t>
            </a:r>
            <a:r>
              <a:rPr lang="ru-RU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беларускага</a:t>
            </a:r>
            <a:r>
              <a:rPr lang="ru-RU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арнаменту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3092676"/>
            <a:ext cx="4464496" cy="38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46648" cy="38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" y="2897561"/>
            <a:ext cx="283542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534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Старажытныя </a:t>
            </a:r>
            <a:r>
              <a:rPr lang="ru-RU" dirty="0" err="1" smtClean="0"/>
              <a:t>беларусы</a:t>
            </a:r>
            <a:r>
              <a:rPr lang="ru-RU" dirty="0" smtClean="0"/>
              <a:t> </a:t>
            </a:r>
            <a:r>
              <a:rPr lang="ru-RU" dirty="0" err="1" smtClean="0"/>
              <a:t>ўяўлялі</a:t>
            </a:r>
            <a:r>
              <a:rPr lang="ru-RU" dirty="0" smtClean="0"/>
              <a:t> свае </a:t>
            </a:r>
            <a:r>
              <a:rPr lang="ru-RU" dirty="0" err="1" smtClean="0"/>
              <a:t>жыццё</a:t>
            </a:r>
            <a:endParaRPr lang="en-US" dirty="0" smtClean="0"/>
          </a:p>
          <a:p>
            <a:r>
              <a:rPr lang="ru-RU" dirty="0" smtClean="0"/>
              <a:t> ў </a:t>
            </a:r>
            <a:r>
              <a:rPr lang="ru-RU" dirty="0" err="1" smtClean="0"/>
              <a:t>выглядзе</a:t>
            </a:r>
            <a:r>
              <a:rPr lang="ru-RU" dirty="0" smtClean="0"/>
              <a:t> кола. </a:t>
            </a:r>
            <a:r>
              <a:rPr lang="ru-RU" dirty="0" err="1" smtClean="0"/>
              <a:t>Яно</a:t>
            </a:r>
            <a:r>
              <a:rPr lang="ru-RU" dirty="0" smtClean="0"/>
              <a:t> – як </a:t>
            </a:r>
            <a:r>
              <a:rPr lang="ru-RU" dirty="0" err="1" smtClean="0"/>
              <a:t>сонейка</a:t>
            </a:r>
            <a:r>
              <a:rPr lang="ru-RU" dirty="0" smtClean="0"/>
              <a:t>, </a:t>
            </a:r>
            <a:r>
              <a:rPr lang="ru-RU" dirty="0" err="1" smtClean="0"/>
              <a:t>перавернецца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smtClean="0"/>
              <a:t>і </a:t>
            </a:r>
            <a:r>
              <a:rPr lang="ru-RU" dirty="0" err="1" smtClean="0"/>
              <a:t>зноў</a:t>
            </a:r>
            <a:r>
              <a:rPr lang="ru-RU" dirty="0" smtClean="0"/>
              <a:t> </a:t>
            </a:r>
            <a:r>
              <a:rPr lang="ru-RU" dirty="0" err="1" smtClean="0"/>
              <a:t>пачнецца</a:t>
            </a:r>
            <a:r>
              <a:rPr lang="ru-RU" dirty="0" smtClean="0"/>
              <a:t> год. </a:t>
            </a:r>
            <a:r>
              <a:rPr lang="ru-RU" dirty="0" err="1" smtClean="0"/>
              <a:t>Нараджаюцца</a:t>
            </a:r>
            <a:r>
              <a:rPr lang="ru-RU" dirty="0" smtClean="0"/>
              <a:t> </a:t>
            </a:r>
            <a:r>
              <a:rPr lang="ru-RU" dirty="0" err="1" smtClean="0"/>
              <a:t>дзеці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err="1" smtClean="0"/>
              <a:t>дзяўчаты</a:t>
            </a:r>
            <a:r>
              <a:rPr lang="ru-RU" dirty="0" smtClean="0"/>
              <a:t> </a:t>
            </a:r>
            <a:r>
              <a:rPr lang="ru-RU" dirty="0" err="1" smtClean="0"/>
              <a:t>гукаюць</a:t>
            </a:r>
            <a:r>
              <a:rPr lang="ru-RU" dirty="0" smtClean="0"/>
              <a:t> </a:t>
            </a:r>
            <a:r>
              <a:rPr lang="ru-RU" dirty="0" err="1" smtClean="0"/>
              <a:t>вясну</a:t>
            </a:r>
            <a:r>
              <a:rPr lang="ru-RU" dirty="0" smtClean="0"/>
              <a:t>, і </a:t>
            </a:r>
            <a:r>
              <a:rPr lang="ru-RU" dirty="0" err="1" smtClean="0"/>
              <a:t>хутка</a:t>
            </a:r>
            <a:r>
              <a:rPr lang="ru-RU" dirty="0" smtClean="0"/>
              <a:t> </a:t>
            </a:r>
            <a:r>
              <a:rPr lang="ru-RU" dirty="0" err="1" smtClean="0"/>
              <a:t>трэба</a:t>
            </a:r>
            <a:r>
              <a:rPr lang="ru-RU" dirty="0" smtClean="0"/>
              <a:t> </a:t>
            </a:r>
            <a:r>
              <a:rPr lang="ru-RU" dirty="0" err="1" smtClean="0"/>
              <a:t>зноў</a:t>
            </a:r>
            <a:r>
              <a:rPr lang="ru-RU" dirty="0" smtClean="0"/>
              <a:t> </a:t>
            </a:r>
            <a:r>
              <a:rPr lang="ru-RU" dirty="0" err="1" smtClean="0"/>
              <a:t>збіраць</a:t>
            </a:r>
            <a:r>
              <a:rPr lang="ru-RU" dirty="0" smtClean="0"/>
              <a:t> </a:t>
            </a:r>
            <a:r>
              <a:rPr lang="ru-RU" dirty="0" err="1" smtClean="0"/>
              <a:t>ураджай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Але </a:t>
            </a:r>
            <a:r>
              <a:rPr lang="ru-RU" dirty="0" err="1" smtClean="0"/>
              <a:t>вельмі</a:t>
            </a:r>
            <a:r>
              <a:rPr lang="ru-RU" dirty="0" smtClean="0"/>
              <a:t> шмат </a:t>
            </a:r>
            <a:r>
              <a:rPr lang="ru-RU" dirty="0" err="1" smtClean="0"/>
              <a:t>разоў</a:t>
            </a:r>
            <a:r>
              <a:rPr lang="ru-RU" dirty="0" smtClean="0"/>
              <a:t> ў </a:t>
            </a:r>
            <a:r>
              <a:rPr lang="ru-RU" dirty="0" err="1" smtClean="0"/>
              <a:t>разнастайных</a:t>
            </a:r>
            <a:r>
              <a:rPr lang="ru-RU" dirty="0" smtClean="0"/>
              <a:t> </a:t>
            </a:r>
            <a:r>
              <a:rPr lang="ru-RU" dirty="0" err="1" smtClean="0"/>
              <a:t>крыніцах</a:t>
            </a:r>
            <a:r>
              <a:rPr lang="ru-RU" dirty="0" smtClean="0"/>
              <a:t> </a:t>
            </a:r>
            <a:r>
              <a:rPr lang="ru-RU" dirty="0" err="1" smtClean="0"/>
              <a:t>узгадваецца</a:t>
            </a:r>
            <a:r>
              <a:rPr lang="ru-RU" dirty="0" smtClean="0"/>
              <a:t> і </a:t>
            </a:r>
            <a:r>
              <a:rPr lang="ru-RU" dirty="0" err="1" smtClean="0"/>
              <a:t>ўяўленне</a:t>
            </a:r>
            <a:r>
              <a:rPr lang="ru-RU" dirty="0" smtClean="0"/>
              <a:t> </a:t>
            </a:r>
            <a:r>
              <a:rPr lang="ru-RU" dirty="0" err="1" smtClean="0"/>
              <a:t>жыцця</a:t>
            </a:r>
            <a:r>
              <a:rPr lang="ru-RU" dirty="0" smtClean="0"/>
              <a:t> ў </a:t>
            </a:r>
            <a:r>
              <a:rPr lang="ru-RU" dirty="0" err="1" smtClean="0"/>
              <a:t>вобразе</a:t>
            </a:r>
            <a:r>
              <a:rPr lang="ru-RU" dirty="0" smtClean="0"/>
              <a:t> </a:t>
            </a:r>
            <a:r>
              <a:rPr lang="ru-RU" dirty="0" err="1" smtClean="0"/>
              <a:t>чоўна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err="1" smtClean="0"/>
              <a:t>Чоўнік</a:t>
            </a:r>
            <a:r>
              <a:rPr lang="ru-RU" dirty="0" smtClean="0"/>
              <a:t> </a:t>
            </a:r>
            <a:r>
              <a:rPr lang="ru-RU" dirty="0" err="1" smtClean="0"/>
              <a:t>жыцця</a:t>
            </a:r>
            <a:r>
              <a:rPr lang="ru-RU" dirty="0" smtClean="0"/>
              <a:t> </a:t>
            </a:r>
            <a:r>
              <a:rPr lang="ru-RU" dirty="0" err="1" smtClean="0"/>
              <a:t>ляціць</a:t>
            </a:r>
            <a:r>
              <a:rPr lang="ru-RU" dirty="0" smtClean="0"/>
              <a:t> ад </a:t>
            </a:r>
            <a:r>
              <a:rPr lang="ru-RU" dirty="0" err="1" smtClean="0"/>
              <a:t>берага</a:t>
            </a:r>
            <a:r>
              <a:rPr lang="ru-RU" dirty="0" smtClean="0"/>
              <a:t> і да </a:t>
            </a:r>
            <a:r>
              <a:rPr lang="ru-RU" dirty="0" err="1" smtClean="0"/>
              <a:t>берага</a:t>
            </a:r>
            <a:r>
              <a:rPr lang="ru-RU" dirty="0" smtClean="0"/>
              <a:t> па </a:t>
            </a:r>
            <a:r>
              <a:rPr lang="ru-RU" dirty="0" err="1" smtClean="0"/>
              <a:t>трэцяй</a:t>
            </a:r>
            <a:r>
              <a:rPr lang="ru-RU" dirty="0" smtClean="0"/>
              <a:t> паласе </a:t>
            </a:r>
            <a:r>
              <a:rPr lang="ru-RU" dirty="0" err="1" smtClean="0"/>
              <a:t>рушніка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ru-RU" dirty="0" smtClean="0"/>
              <a:t>а за </a:t>
            </a:r>
            <a:r>
              <a:rPr lang="ru-RU" dirty="0" err="1" smtClean="0"/>
              <a:t>ім</a:t>
            </a:r>
            <a:r>
              <a:rPr lang="ru-RU" dirty="0" smtClean="0"/>
              <a:t> </a:t>
            </a:r>
            <a:r>
              <a:rPr lang="ru-RU" dirty="0" err="1" smtClean="0"/>
              <a:t>відаць</a:t>
            </a:r>
            <a:r>
              <a:rPr lang="ru-RU" dirty="0" smtClean="0"/>
              <a:t> свет </a:t>
            </a:r>
            <a:r>
              <a:rPr lang="ru-RU" dirty="0" err="1" smtClean="0"/>
              <a:t>іншых</a:t>
            </a:r>
            <a:r>
              <a:rPr lang="ru-RU" dirty="0" smtClean="0"/>
              <a:t> “хрястов”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ru-RU" dirty="0" smtClean="0"/>
              <a:t>(</a:t>
            </a:r>
            <a:r>
              <a:rPr lang="ru-RU" dirty="0" err="1" smtClean="0"/>
              <a:t>крыжоў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зямля</a:t>
            </a:r>
            <a:r>
              <a:rPr lang="ru-RU" dirty="0" smtClean="0"/>
              <a:t>, </a:t>
            </a:r>
            <a:r>
              <a:rPr lang="ru-RU" dirty="0" err="1" smtClean="0"/>
              <a:t>упрыгожаная</a:t>
            </a:r>
            <a:r>
              <a:rPr lang="ru-RU" dirty="0" smtClean="0"/>
              <a:t> </a:t>
            </a:r>
            <a:r>
              <a:rPr lang="ru-RU" dirty="0" err="1" smtClean="0"/>
              <a:t>крыжамі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ru-RU" dirty="0" err="1" smtClean="0"/>
              <a:t>сімвалізуе</a:t>
            </a:r>
            <a:r>
              <a:rPr lang="ru-RU" dirty="0" smtClean="0"/>
              <a:t> </a:t>
            </a:r>
            <a:r>
              <a:rPr lang="ru-RU" dirty="0" err="1" smtClean="0"/>
              <a:t>Сусветнае</a:t>
            </a:r>
            <a:r>
              <a:rPr lang="ru-RU" dirty="0" smtClean="0"/>
              <a:t> </a:t>
            </a:r>
            <a:r>
              <a:rPr lang="ru-RU" dirty="0" err="1" smtClean="0"/>
              <a:t>Дрэва.Дарэчы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наш </a:t>
            </a:r>
            <a:r>
              <a:rPr lang="ru-RU" dirty="0" err="1" smtClean="0"/>
              <a:t>сімвал</a:t>
            </a:r>
            <a:r>
              <a:rPr lang="ru-RU" dirty="0" smtClean="0"/>
              <a:t> </a:t>
            </a:r>
            <a:r>
              <a:rPr lang="ru-RU" dirty="0" err="1" smtClean="0"/>
              <a:t>Дрэва</a:t>
            </a:r>
            <a:r>
              <a:rPr lang="ru-RU" dirty="0" smtClean="0"/>
              <a:t>, як </a:t>
            </a:r>
            <a:r>
              <a:rPr lang="ru-RU" dirty="0" err="1" smtClean="0"/>
              <a:t>бачна</a:t>
            </a:r>
            <a:r>
              <a:rPr lang="ru-RU" dirty="0" smtClean="0"/>
              <a:t>, </a:t>
            </a:r>
            <a:r>
              <a:rPr lang="ru-RU" dirty="0" err="1" smtClean="0"/>
              <a:t>больш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err="1" smtClean="0"/>
              <a:t>падобны</a:t>
            </a:r>
            <a:r>
              <a:rPr lang="ru-RU" dirty="0" smtClean="0"/>
              <a:t> на “куст”. </a:t>
            </a:r>
            <a:r>
              <a:rPr lang="ru-RU" dirty="0" err="1" smtClean="0"/>
              <a:t>Можа</a:t>
            </a:r>
            <a:r>
              <a:rPr lang="ru-RU" dirty="0" smtClean="0"/>
              <a:t> </a:t>
            </a:r>
            <a:r>
              <a:rPr lang="ru-RU" dirty="0" err="1" smtClean="0"/>
              <a:t>быць</a:t>
            </a:r>
            <a:r>
              <a:rPr lang="ru-RU" dirty="0" smtClean="0"/>
              <a:t>,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err="1" smtClean="0"/>
              <a:t>менавіта</a:t>
            </a:r>
            <a:r>
              <a:rPr lang="ru-RU" dirty="0" smtClean="0"/>
              <a:t> </a:t>
            </a:r>
            <a:r>
              <a:rPr lang="ru-RU" dirty="0" err="1" smtClean="0"/>
              <a:t>пагэтаму</a:t>
            </a:r>
            <a:r>
              <a:rPr lang="ru-RU" dirty="0" smtClean="0"/>
              <a:t> свята, </a:t>
            </a:r>
            <a:r>
              <a:rPr lang="ru-RU" dirty="0" err="1" smtClean="0"/>
              <a:t>якое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err="1" smtClean="0"/>
              <a:t>святкуецца</a:t>
            </a:r>
            <a:r>
              <a:rPr lang="ru-RU" dirty="0" smtClean="0"/>
              <a:t> на </a:t>
            </a:r>
            <a:r>
              <a:rPr lang="ru-RU" dirty="0" err="1" smtClean="0"/>
              <a:t>другі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</a:t>
            </a:r>
            <a:r>
              <a:rPr lang="ru-RU" dirty="0" err="1" smtClean="0"/>
              <a:t>Троіцы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err="1" smtClean="0"/>
              <a:t>называецца</a:t>
            </a:r>
            <a:r>
              <a:rPr lang="ru-RU" dirty="0" smtClean="0"/>
              <a:t> “Куст”?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1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46" y="188640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Вышэй </a:t>
            </a:r>
            <a:r>
              <a:rPr lang="ru-RU" sz="2000" dirty="0" err="1" smtClean="0"/>
              <a:t>ўзнімаемся</a:t>
            </a:r>
            <a:r>
              <a:rPr lang="ru-RU" sz="2000" dirty="0" smtClean="0"/>
              <a:t> па </a:t>
            </a:r>
            <a:r>
              <a:rPr lang="ru-RU" sz="2000" dirty="0" err="1" smtClean="0"/>
              <a:t>святочнай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лесвіцы</a:t>
            </a:r>
            <a:r>
              <a:rPr lang="ru-RU" sz="2000" dirty="0" smtClean="0"/>
              <a:t>. Мы </a:t>
            </a:r>
            <a:r>
              <a:rPr lang="ru-RU" sz="2000" dirty="0" err="1" smtClean="0"/>
              <a:t>спыняемся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перад</a:t>
            </a:r>
            <a:r>
              <a:rPr lang="ru-RU" sz="2000" dirty="0" smtClean="0"/>
              <a:t> </a:t>
            </a:r>
            <a:r>
              <a:rPr lang="ru-RU" sz="2000" dirty="0" err="1" smtClean="0"/>
              <a:t>чацвёртаю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паласою</a:t>
            </a:r>
            <a:r>
              <a:rPr lang="ru-RU" sz="2000" dirty="0" smtClean="0"/>
              <a:t>, </a:t>
            </a:r>
            <a:r>
              <a:rPr lang="ru-RU" sz="2000" dirty="0" err="1" smtClean="0"/>
              <a:t>спыняемся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беразе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вогненнай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плыні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яе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называюць</a:t>
            </a:r>
            <a:r>
              <a:rPr lang="ru-RU" sz="2000" dirty="0" smtClean="0"/>
              <a:t> у </a:t>
            </a:r>
            <a:r>
              <a:rPr lang="ru-RU" sz="2000" dirty="0" err="1" smtClean="0"/>
              <a:t>Неглюбцы</a:t>
            </a:r>
            <a:r>
              <a:rPr lang="ru-RU" sz="2000" dirty="0" smtClean="0"/>
              <a:t>, – “</a:t>
            </a:r>
            <a:r>
              <a:rPr lang="ru-RU" sz="2000" dirty="0" err="1" smtClean="0"/>
              <a:t>вялікай</a:t>
            </a:r>
            <a:r>
              <a:rPr lang="ru-RU" sz="2000" dirty="0" smtClean="0"/>
              <a:t> </a:t>
            </a:r>
            <a:r>
              <a:rPr lang="ru-RU" sz="2000" dirty="0" err="1" smtClean="0"/>
              <a:t>крывулі</a:t>
            </a:r>
            <a:r>
              <a:rPr lang="ru-RU" sz="2000" dirty="0" smtClean="0"/>
              <a:t>”. Яна мае </a:t>
            </a:r>
            <a:r>
              <a:rPr lang="ru-RU" sz="2000" dirty="0" err="1" smtClean="0"/>
              <a:t>выгляд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пульсуючай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плыні</a:t>
            </a:r>
            <a:r>
              <a:rPr lang="ru-RU" sz="2000" dirty="0" smtClean="0"/>
              <a:t>. Мы </a:t>
            </a:r>
            <a:r>
              <a:rPr lang="ru-RU" sz="2000" dirty="0" err="1" smtClean="0"/>
              <a:t>нават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бачым</a:t>
            </a:r>
            <a:r>
              <a:rPr lang="ru-RU" sz="2000" dirty="0" smtClean="0"/>
              <a:t> </a:t>
            </a:r>
            <a:r>
              <a:rPr lang="ru-RU" sz="2000" dirty="0" err="1" smtClean="0"/>
              <a:t>вакол</a:t>
            </a:r>
            <a:r>
              <a:rPr lang="ru-RU" sz="2000" dirty="0" smtClean="0"/>
              <a:t> </a:t>
            </a:r>
            <a:r>
              <a:rPr lang="ru-RU" sz="2000" dirty="0" err="1" smtClean="0"/>
              <a:t>яе</a:t>
            </a:r>
            <a:r>
              <a:rPr lang="ru-RU" sz="2000" dirty="0" smtClean="0"/>
              <a:t> і ў </a:t>
            </a:r>
            <a:r>
              <a:rPr lang="ru-RU" sz="2000" dirty="0" err="1" smtClean="0"/>
              <a:t>сярэдзіне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маленькія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агню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 algn="just"/>
            <a:r>
              <a:rPr lang="en-US" sz="2000" dirty="0"/>
              <a:t>	</a:t>
            </a:r>
            <a:r>
              <a:rPr lang="ru-RU" sz="2000" dirty="0" smtClean="0"/>
              <a:t>У </a:t>
            </a:r>
            <a:r>
              <a:rPr lang="ru-RU" sz="2000" dirty="0" err="1" smtClean="0"/>
              <a:t>цэнтры</a:t>
            </a:r>
            <a:r>
              <a:rPr lang="ru-RU" sz="2000" dirty="0" smtClean="0"/>
              <a:t> </a:t>
            </a:r>
            <a:r>
              <a:rPr lang="ru-RU" sz="2000" dirty="0" err="1" smtClean="0"/>
              <a:t>рушніка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пятай</a:t>
            </a:r>
            <a:r>
              <a:rPr lang="ru-RU" sz="2000" dirty="0" smtClean="0"/>
              <a:t> паласе, </a:t>
            </a:r>
            <a:r>
              <a:rPr lang="ru-RU" sz="2000" dirty="0" err="1" smtClean="0"/>
              <a:t>знаходзілася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сакральнае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месца</a:t>
            </a:r>
            <a:r>
              <a:rPr lang="ru-RU" sz="2000" dirty="0" smtClean="0"/>
              <a:t>. Не </a:t>
            </a:r>
            <a:r>
              <a:rPr lang="ru-RU" sz="2000" dirty="0" err="1" smtClean="0"/>
              <a:t>здзіўляйцеся</a:t>
            </a:r>
            <a:r>
              <a:rPr lang="ru-RU" sz="2000" dirty="0" smtClean="0"/>
              <a:t>, але ў </a:t>
            </a:r>
            <a:r>
              <a:rPr lang="ru-RU" sz="2000" dirty="0" err="1" smtClean="0"/>
              <a:t>цэнтры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знаходзяцца</a:t>
            </a:r>
            <a:r>
              <a:rPr lang="ru-RU" sz="2000" dirty="0" smtClean="0"/>
              <a:t> воз і </a:t>
            </a:r>
            <a:r>
              <a:rPr lang="ru-RU" sz="2000" dirty="0" err="1" smtClean="0"/>
              <a:t>калёсы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Такіх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сімвалаў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рушніку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больш</a:t>
            </a:r>
            <a:r>
              <a:rPr lang="ru-RU" sz="2000" dirty="0" smtClean="0"/>
              <a:t> не было: </a:t>
            </a:r>
            <a:r>
              <a:rPr lang="ru-RU" sz="2000" dirty="0" err="1" smtClean="0"/>
              <a:t>цэнтр</a:t>
            </a:r>
            <a:r>
              <a:rPr lang="ru-RU" sz="2000" dirty="0" smtClean="0"/>
              <a:t> </a:t>
            </a:r>
            <a:r>
              <a:rPr lang="ru-RU" sz="2000" dirty="0" err="1" smtClean="0"/>
              <a:t>сакральнасці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быў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непаўторным</a:t>
            </a:r>
            <a:r>
              <a:rPr lang="ru-RU" sz="2000" dirty="0" smtClean="0"/>
              <a:t>. </a:t>
            </a:r>
            <a:r>
              <a:rPr lang="ru-RU" sz="2000" dirty="0" err="1" smtClean="0"/>
              <a:t>Сакральнае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месца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гэта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вяршыня</a:t>
            </a:r>
            <a:r>
              <a:rPr lang="ru-RU" sz="2000" dirty="0" smtClean="0"/>
              <a:t> года, </a:t>
            </a:r>
            <a:r>
              <a:rPr lang="ru-RU" sz="2000" dirty="0" err="1" smtClean="0"/>
              <a:t>вяршыня</a:t>
            </a:r>
            <a:r>
              <a:rPr lang="ru-RU" sz="2000" dirty="0" smtClean="0"/>
              <a:t> кола, па </a:t>
            </a:r>
            <a:r>
              <a:rPr lang="ru-RU" sz="2000" dirty="0" err="1" smtClean="0"/>
              <a:t>якой</a:t>
            </a:r>
            <a:r>
              <a:rPr lang="ru-RU" sz="2000" dirty="0" smtClean="0"/>
              <a:t> ехала </a:t>
            </a:r>
            <a:r>
              <a:rPr lang="ru-RU" sz="2000" dirty="0" err="1" smtClean="0"/>
              <a:t>сонечная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калясніца</a:t>
            </a:r>
            <a:r>
              <a:rPr lang="ru-RU" sz="2000" dirty="0" smtClean="0"/>
              <a:t>, </a:t>
            </a:r>
            <a:r>
              <a:rPr lang="ru-RU" sz="2000" dirty="0" err="1" smtClean="0"/>
              <a:t>аздобленая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сімваламі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Сусветнага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Дрэва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just"/>
            <a:r>
              <a:rPr lang="ru-RU" sz="2000" dirty="0" err="1" smtClean="0"/>
              <a:t>Сёмая</a:t>
            </a:r>
            <a:r>
              <a:rPr lang="ru-RU" sz="2000" dirty="0" smtClean="0"/>
              <a:t> паласа – </a:t>
            </a:r>
            <a:r>
              <a:rPr lang="ru-RU" sz="2000" dirty="0" err="1" smtClean="0"/>
              <a:t>гэта</a:t>
            </a:r>
            <a:r>
              <a:rPr lang="ru-RU" sz="2000" dirty="0" smtClean="0"/>
              <a:t> свята </a:t>
            </a:r>
            <a:r>
              <a:rPr lang="ru-RU" sz="2000" dirty="0" err="1" smtClean="0"/>
              <a:t>снапоў</a:t>
            </a:r>
            <a:r>
              <a:rPr lang="ru-RU" sz="2000" dirty="0" smtClean="0"/>
              <a:t>. Сноп у </a:t>
            </a:r>
            <a:r>
              <a:rPr lang="ru-RU" sz="2000" dirty="0" err="1" smtClean="0"/>
              <a:t>перакладзе</a:t>
            </a:r>
            <a:r>
              <a:rPr lang="ru-RU" sz="2000" dirty="0" smtClean="0"/>
              <a:t> – “</a:t>
            </a:r>
            <a:r>
              <a:rPr lang="ru-RU" sz="2000" dirty="0" err="1" smtClean="0"/>
              <a:t>свяшчэнная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павязка</a:t>
            </a:r>
            <a:r>
              <a:rPr lang="ru-RU" sz="2000" dirty="0" smtClean="0"/>
              <a:t> </a:t>
            </a:r>
            <a:r>
              <a:rPr lang="ru-RU" sz="2000" dirty="0" err="1" smtClean="0"/>
              <a:t>жраца</a:t>
            </a:r>
            <a:r>
              <a:rPr lang="ru-RU" sz="2000" dirty="0" smtClean="0"/>
              <a:t>”. У </a:t>
            </a:r>
            <a:r>
              <a:rPr lang="ru-RU" sz="2000" dirty="0" err="1" smtClean="0"/>
              <a:t>геаметрычных</a:t>
            </a:r>
            <a:r>
              <a:rPr lang="ru-RU" sz="2000" dirty="0" smtClean="0"/>
              <a:t> </a:t>
            </a:r>
            <a:r>
              <a:rPr lang="ru-RU" sz="2000" dirty="0" err="1" smtClean="0"/>
              <a:t>высновах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старажытнага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мастацтва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складаць</a:t>
            </a:r>
            <a:r>
              <a:rPr lang="ru-RU" sz="2000" dirty="0" smtClean="0"/>
              <a:t> і </a:t>
            </a:r>
            <a:r>
              <a:rPr lang="ru-RU" sz="2000" dirty="0" err="1" smtClean="0"/>
              <a:t>вязаць</a:t>
            </a:r>
            <a:r>
              <a:rPr lang="ru-RU" sz="2000" dirty="0" smtClean="0"/>
              <a:t> </a:t>
            </a:r>
            <a:r>
              <a:rPr lang="ru-RU" sz="2000" dirty="0" err="1" smtClean="0"/>
              <a:t>снапы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бароды</a:t>
            </a:r>
            <a:r>
              <a:rPr lang="ru-RU" sz="2000" dirty="0" smtClean="0"/>
              <a:t>, </a:t>
            </a:r>
            <a:r>
              <a:rPr lang="ru-RU" sz="2000" dirty="0" err="1" smtClean="0"/>
              <a:t>вянкі</a:t>
            </a:r>
            <a:r>
              <a:rPr lang="ru-RU" sz="2000" dirty="0" smtClean="0"/>
              <a:t> і </a:t>
            </a:r>
            <a:r>
              <a:rPr lang="ru-RU" sz="2000" dirty="0" err="1" smtClean="0"/>
              <a:t>знакі</a:t>
            </a:r>
            <a:r>
              <a:rPr lang="ru-RU" sz="2000" dirty="0" smtClean="0"/>
              <a:t> з </a:t>
            </a:r>
            <a:r>
              <a:rPr lang="ru-RU" sz="2000" dirty="0" err="1" smtClean="0"/>
              <a:t>саломы</a:t>
            </a:r>
            <a:r>
              <a:rPr lang="ru-RU" sz="2000" dirty="0" smtClean="0"/>
              <a:t> – </a:t>
            </a:r>
            <a:r>
              <a:rPr lang="ru-RU" sz="2000" dirty="0" err="1" smtClean="0"/>
              <a:t>ёсць</a:t>
            </a:r>
            <a:r>
              <a:rPr lang="ru-RU" sz="2000" dirty="0" smtClean="0"/>
              <a:t> </a:t>
            </a:r>
            <a:r>
              <a:rPr lang="ru-RU" sz="2000" dirty="0" err="1" smtClean="0"/>
              <a:t>услаўленне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веснавой</a:t>
            </a:r>
            <a:r>
              <a:rPr lang="ru-RU" sz="2000" dirty="0" smtClean="0"/>
              <a:t> </a:t>
            </a:r>
            <a:r>
              <a:rPr lang="ru-RU" sz="2000" dirty="0" err="1" smtClean="0"/>
              <a:t>расліннай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сілы</a:t>
            </a:r>
            <a:r>
              <a:rPr lang="ru-RU" sz="2000" dirty="0" smtClean="0"/>
              <a:t> бога-куста.</a:t>
            </a:r>
          </a:p>
          <a:p>
            <a:pPr algn="just"/>
            <a:r>
              <a:rPr lang="ru-RU" sz="2000" dirty="0" smtClean="0"/>
              <a:t>Восьмая паласа – </a:t>
            </a:r>
            <a:r>
              <a:rPr lang="ru-RU" sz="2000" dirty="0" err="1" smtClean="0"/>
              <a:t>ніву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зноў</a:t>
            </a:r>
            <a:r>
              <a:rPr lang="ru-RU" sz="2000" dirty="0" smtClean="0"/>
              <a:t> </a:t>
            </a:r>
            <a:r>
              <a:rPr lang="ru-RU" sz="2000" dirty="0" err="1" smtClean="0"/>
              <a:t>узаралі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засяваюць</a:t>
            </a:r>
            <a:r>
              <a:rPr lang="ru-RU" sz="2000" dirty="0" smtClean="0"/>
              <a:t>, </a:t>
            </a:r>
            <a:r>
              <a:rPr lang="ru-RU" sz="2000" dirty="0" err="1" smtClean="0"/>
              <a:t>настае</a:t>
            </a:r>
            <a:r>
              <a:rPr lang="ru-RU" sz="2000" dirty="0" smtClean="0"/>
              <a:t> пара </a:t>
            </a:r>
            <a:r>
              <a:rPr lang="ru-RU" sz="2000" dirty="0" err="1" smtClean="0"/>
              <a:t>восеньскіх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святаў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І </a:t>
            </a:r>
            <a:r>
              <a:rPr lang="ru-RU" sz="2000" dirty="0" err="1" smtClean="0"/>
              <a:t>апошнюю</a:t>
            </a:r>
            <a:r>
              <a:rPr lang="ru-RU" sz="2000" dirty="0" smtClean="0"/>
              <a:t> </a:t>
            </a:r>
            <a:r>
              <a:rPr lang="ru-RU" sz="2000" dirty="0" err="1" smtClean="0"/>
              <a:t>крывулю</a:t>
            </a:r>
            <a:r>
              <a:rPr lang="ru-RU" sz="2000" dirty="0" smtClean="0"/>
              <a:t> </a:t>
            </a:r>
            <a:r>
              <a:rPr lang="ru-RU" sz="2000" dirty="0" err="1" smtClean="0"/>
              <a:t>дзевятай</a:t>
            </a:r>
            <a:r>
              <a:rPr lang="ru-RU" sz="2000" dirty="0" smtClean="0"/>
              <a:t> паласы, (</a:t>
            </a:r>
            <a:r>
              <a:rPr lang="ru-RU" sz="2000" dirty="0" err="1" smtClean="0"/>
              <a:t>яе</a:t>
            </a:r>
            <a:r>
              <a:rPr lang="ru-RU" sz="2000" dirty="0" smtClean="0"/>
              <a:t> </a:t>
            </a:r>
            <a:r>
              <a:rPr lang="ru-RU" sz="2000" dirty="0" err="1" smtClean="0"/>
              <a:t>інакш</a:t>
            </a:r>
            <a:r>
              <a:rPr lang="ru-RU" sz="2000" dirty="0" smtClean="0"/>
              <a:t> </a:t>
            </a:r>
            <a:r>
              <a:rPr lang="ru-RU" sz="2000" dirty="0" err="1" smtClean="0"/>
              <a:t>называюць</a:t>
            </a:r>
            <a:r>
              <a:rPr lang="ru-RU" sz="2000" dirty="0" smtClean="0"/>
              <a:t> “</a:t>
            </a:r>
            <a:r>
              <a:rPr lang="ru-RU" sz="2000" dirty="0" err="1" smtClean="0"/>
              <a:t>змяёй</a:t>
            </a:r>
            <a:r>
              <a:rPr lang="ru-RU" sz="2000" dirty="0" smtClean="0"/>
              <a:t>”), </a:t>
            </a:r>
            <a:r>
              <a:rPr lang="ru-RU" sz="2000" dirty="0" err="1" smtClean="0"/>
              <a:t>замыкае</a:t>
            </a:r>
            <a:r>
              <a:rPr lang="ru-RU" sz="2000" dirty="0" smtClean="0"/>
              <a:t> </a:t>
            </a:r>
            <a:r>
              <a:rPr lang="ru-RU" sz="2000" dirty="0" err="1" smtClean="0"/>
              <a:t>Здзвіжанне</a:t>
            </a:r>
            <a:r>
              <a:rPr lang="ru-RU" sz="2000" dirty="0" smtClean="0"/>
              <a:t>, </a:t>
            </a:r>
            <a:r>
              <a:rPr lang="ru-RU" sz="2000" dirty="0" err="1" smtClean="0"/>
              <a:t>Уздвіжанне</a:t>
            </a:r>
            <a:r>
              <a:rPr lang="ru-RU" sz="2000" dirty="0" smtClean="0"/>
              <a:t> (</a:t>
            </a:r>
            <a:r>
              <a:rPr lang="ru-RU" sz="2000" dirty="0" err="1" smtClean="0"/>
              <a:t>святкавалася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звычайна</a:t>
            </a:r>
            <a:r>
              <a:rPr lang="ru-RU" sz="2000" dirty="0" smtClean="0"/>
              <a:t> 27-га </a:t>
            </a:r>
            <a:r>
              <a:rPr lang="ru-RU" sz="2000" dirty="0" err="1" smtClean="0"/>
              <a:t>верасня</a:t>
            </a:r>
            <a:r>
              <a:rPr lang="ru-RU" sz="2000" dirty="0" smtClean="0"/>
              <a:t>). Свята, </a:t>
            </a:r>
            <a:r>
              <a:rPr lang="ru-RU" sz="2000" dirty="0" err="1" smtClean="0"/>
              <a:t>якое</a:t>
            </a:r>
            <a:r>
              <a:rPr lang="ru-RU" sz="2000" dirty="0" smtClean="0"/>
              <a:t> “замыкала” </a:t>
            </a:r>
            <a:r>
              <a:rPr lang="ru-RU" sz="2000" dirty="0" err="1" smtClean="0"/>
              <a:t>зямлю</a:t>
            </a:r>
            <a:r>
              <a:rPr lang="ru-RU" sz="2000" dirty="0" smtClean="0"/>
              <a:t> да </a:t>
            </a:r>
            <a:r>
              <a:rPr lang="ru-RU" sz="2000" dirty="0" err="1" smtClean="0"/>
              <a:t>новага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ўраджаю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47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арнаменты</a:t>
            </a:r>
            <a:r>
              <a:rPr lang="ru-RU" dirty="0" smtClean="0"/>
              <a:t> і </a:t>
            </a:r>
            <a:r>
              <a:rPr lang="ru-RU" dirty="0" err="1" smtClean="0"/>
              <a:t>сімволіку</a:t>
            </a:r>
            <a:r>
              <a:rPr lang="ru-RU" dirty="0" smtClean="0"/>
              <a:t> </a:t>
            </a:r>
            <a:r>
              <a:rPr lang="ru-RU" dirty="0" err="1" smtClean="0"/>
              <a:t>рушнікоў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гаварыць</a:t>
            </a:r>
            <a:r>
              <a:rPr lang="ru-RU" dirty="0" smtClean="0"/>
              <a:t> </a:t>
            </a:r>
            <a:r>
              <a:rPr lang="ru-RU" dirty="0" err="1" smtClean="0"/>
              <a:t>бясконца</a:t>
            </a:r>
            <a:r>
              <a:rPr lang="ru-RU" dirty="0" smtClean="0"/>
              <a:t>. </a:t>
            </a:r>
            <a:r>
              <a:rPr lang="ru-RU" dirty="0" err="1" smtClean="0"/>
              <a:t>Старажытная</a:t>
            </a:r>
            <a:r>
              <a:rPr lang="ru-RU" dirty="0" smtClean="0"/>
              <a:t> культура ў </a:t>
            </a:r>
            <a:r>
              <a:rPr lang="ru-RU" dirty="0" err="1" smtClean="0"/>
              <a:t>многім</a:t>
            </a:r>
            <a:r>
              <a:rPr lang="ru-RU" dirty="0" smtClean="0"/>
              <a:t> </a:t>
            </a:r>
            <a:r>
              <a:rPr lang="ru-RU" dirty="0" err="1" smtClean="0"/>
              <a:t>таямнічая</a:t>
            </a:r>
            <a:r>
              <a:rPr lang="ru-RU" dirty="0" smtClean="0"/>
              <a:t> і </a:t>
            </a:r>
            <a:r>
              <a:rPr lang="ru-RU" dirty="0" err="1" smtClean="0"/>
              <a:t>незразумелая</a:t>
            </a:r>
            <a:r>
              <a:rPr lang="ru-RU" dirty="0" smtClean="0"/>
              <a:t> для нас. </a:t>
            </a:r>
            <a:r>
              <a:rPr lang="ru-RU" dirty="0" err="1" smtClean="0"/>
              <a:t>Амаль</a:t>
            </a:r>
            <a:r>
              <a:rPr lang="ru-RU" dirty="0" smtClean="0"/>
              <a:t> </a:t>
            </a:r>
            <a:r>
              <a:rPr lang="ru-RU" dirty="0" err="1" smtClean="0"/>
              <a:t>усё</a:t>
            </a:r>
            <a:r>
              <a:rPr lang="ru-RU" dirty="0" smtClean="0"/>
              <a:t> </a:t>
            </a:r>
            <a:r>
              <a:rPr lang="ru-RU" dirty="0" err="1" smtClean="0"/>
              <a:t>забылася</a:t>
            </a:r>
            <a:r>
              <a:rPr lang="ru-RU" dirty="0" smtClean="0"/>
              <a:t>, </a:t>
            </a:r>
            <a:r>
              <a:rPr lang="ru-RU" dirty="0" err="1" smtClean="0"/>
              <a:t>сёння</a:t>
            </a:r>
            <a:r>
              <a:rPr lang="ru-RU" dirty="0" smtClean="0"/>
              <a:t> </a:t>
            </a:r>
            <a:r>
              <a:rPr lang="ru-RU" dirty="0" err="1" smtClean="0"/>
              <a:t>сэнс</a:t>
            </a:r>
            <a:r>
              <a:rPr lang="ru-RU" dirty="0" smtClean="0"/>
              <a:t> </a:t>
            </a:r>
            <a:r>
              <a:rPr lang="ru-RU" dirty="0" err="1" smtClean="0"/>
              <a:t>многіх</a:t>
            </a:r>
            <a:r>
              <a:rPr lang="ru-RU" dirty="0" smtClean="0"/>
              <a:t> </a:t>
            </a:r>
            <a:r>
              <a:rPr lang="ru-RU" dirty="0" err="1" smtClean="0"/>
              <a:t>з’яў</a:t>
            </a:r>
            <a:r>
              <a:rPr lang="ru-RU" dirty="0" smtClean="0"/>
              <a:t> і </a:t>
            </a:r>
            <a:r>
              <a:rPr lang="ru-RU" dirty="0" err="1" smtClean="0"/>
              <a:t>сімвалаў</a:t>
            </a:r>
            <a:r>
              <a:rPr lang="ru-RU" dirty="0" smtClean="0"/>
              <a:t> нам </a:t>
            </a:r>
            <a:r>
              <a:rPr lang="ru-RU" dirty="0" err="1" smtClean="0"/>
              <a:t>невядомы</a:t>
            </a:r>
            <a:r>
              <a:rPr lang="ru-RU" dirty="0" smtClean="0"/>
              <a:t>. Але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захаваліся</a:t>
            </a:r>
            <a:r>
              <a:rPr lang="ru-RU" dirty="0" smtClean="0"/>
              <a:t> ў </a:t>
            </a:r>
            <a:r>
              <a:rPr lang="ru-RU" dirty="0" err="1" smtClean="0"/>
              <a:t>нашым</a:t>
            </a:r>
            <a:r>
              <a:rPr lang="ru-RU" dirty="0" smtClean="0"/>
              <a:t> </a:t>
            </a:r>
            <a:r>
              <a:rPr lang="ru-RU" dirty="0" err="1" smtClean="0"/>
              <a:t>жыцці</a:t>
            </a:r>
            <a:r>
              <a:rPr lang="ru-RU" dirty="0" smtClean="0"/>
              <a:t>: у </a:t>
            </a:r>
            <a:r>
              <a:rPr lang="ru-RU" dirty="0" err="1" smtClean="0"/>
              <a:t>абрадах</a:t>
            </a:r>
            <a:r>
              <a:rPr lang="ru-RU" dirty="0" smtClean="0"/>
              <a:t>, </a:t>
            </a:r>
            <a:r>
              <a:rPr lang="ru-RU" dirty="0" err="1" smtClean="0"/>
              <a:t>звычаях</a:t>
            </a:r>
            <a:r>
              <a:rPr lang="ru-RU" dirty="0" smtClean="0"/>
              <a:t>, </a:t>
            </a:r>
            <a:r>
              <a:rPr lang="ru-RU" dirty="0" err="1" smtClean="0"/>
              <a:t>сімвалах</a:t>
            </a:r>
            <a:r>
              <a:rPr lang="ru-RU" dirty="0" smtClean="0"/>
              <a:t>, </a:t>
            </a:r>
            <a:r>
              <a:rPr lang="ru-RU" dirty="0" err="1" smtClean="0"/>
              <a:t>матывах</a:t>
            </a:r>
            <a:r>
              <a:rPr lang="ru-RU" dirty="0" smtClean="0"/>
              <a:t>; мы і </a:t>
            </a:r>
            <a:r>
              <a:rPr lang="ru-RU" dirty="0" err="1" smtClean="0"/>
              <a:t>самі</a:t>
            </a:r>
            <a:r>
              <a:rPr lang="ru-RU" dirty="0" smtClean="0"/>
              <a:t> часам не </a:t>
            </a:r>
            <a:r>
              <a:rPr lang="ru-RU" dirty="0" err="1" smtClean="0"/>
              <a:t>падазраваем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. У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традыцыйнай</a:t>
            </a:r>
            <a:r>
              <a:rPr lang="ru-RU" dirty="0" smtClean="0"/>
              <a:t> культуры </a:t>
            </a:r>
            <a:r>
              <a:rPr lang="ru-RU" dirty="0" err="1" smtClean="0"/>
              <a:t>дзіўна</a:t>
            </a:r>
            <a:r>
              <a:rPr lang="ru-RU" dirty="0" smtClean="0"/>
              <a:t> </a:t>
            </a:r>
            <a:r>
              <a:rPr lang="ru-RU" dirty="0" err="1" smtClean="0"/>
              <a:t>спалучыліся</a:t>
            </a:r>
            <a:r>
              <a:rPr lang="ru-RU" dirty="0" smtClean="0"/>
              <a:t> </a:t>
            </a:r>
            <a:r>
              <a:rPr lang="ru-RU" dirty="0" err="1" smtClean="0"/>
              <a:t>старыя</a:t>
            </a:r>
            <a:r>
              <a:rPr lang="ru-RU" dirty="0" smtClean="0"/>
              <a:t>, </a:t>
            </a:r>
            <a:r>
              <a:rPr lang="ru-RU" dirty="0" err="1" smtClean="0"/>
              <a:t>язычніцкія</a:t>
            </a:r>
            <a:r>
              <a:rPr lang="ru-RU" dirty="0" smtClean="0"/>
              <a:t>( </a:t>
            </a:r>
            <a:r>
              <a:rPr lang="ru-RU" dirty="0" err="1" smtClean="0"/>
              <a:t>прыродныя</a:t>
            </a:r>
            <a:r>
              <a:rPr lang="ru-RU" dirty="0" smtClean="0"/>
              <a:t>) </a:t>
            </a:r>
            <a:r>
              <a:rPr lang="ru-RU" dirty="0" err="1" smtClean="0"/>
              <a:t>сімвалы</a:t>
            </a:r>
            <a:r>
              <a:rPr lang="ru-RU" dirty="0" smtClean="0"/>
              <a:t> і </a:t>
            </a:r>
            <a:r>
              <a:rPr lang="ru-RU" dirty="0" err="1" smtClean="0"/>
              <a:t>новыя</a:t>
            </a:r>
            <a:r>
              <a:rPr lang="ru-RU" dirty="0" smtClean="0"/>
              <a:t>, </a:t>
            </a:r>
            <a:r>
              <a:rPr lang="ru-RU" dirty="0" err="1" smtClean="0"/>
              <a:t>хрысціянскія</a:t>
            </a:r>
            <a:r>
              <a:rPr lang="ru-RU" dirty="0" smtClean="0"/>
              <a:t>. І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робіць</a:t>
            </a:r>
            <a:r>
              <a:rPr lang="ru-RU" dirty="0" smtClean="0"/>
              <a:t> культуру </a:t>
            </a:r>
            <a:r>
              <a:rPr lang="ru-RU" dirty="0" err="1" smtClean="0"/>
              <a:t>нашых</a:t>
            </a:r>
            <a:r>
              <a:rPr lang="ru-RU" dirty="0" smtClean="0"/>
              <a:t> </a:t>
            </a:r>
            <a:r>
              <a:rPr lang="ru-RU" dirty="0" err="1" smtClean="0"/>
              <a:t>продкаў</a:t>
            </a:r>
            <a:r>
              <a:rPr lang="ru-RU" dirty="0" smtClean="0"/>
              <a:t> </a:t>
            </a:r>
            <a:r>
              <a:rPr lang="ru-RU" dirty="0" err="1" smtClean="0"/>
              <a:t>непаўторнай</a:t>
            </a:r>
            <a:r>
              <a:rPr lang="ru-RU" dirty="0" smtClean="0"/>
              <a:t> і </a:t>
            </a:r>
            <a:r>
              <a:rPr lang="ru-RU" dirty="0" err="1" smtClean="0"/>
              <a:t>вельмі</a:t>
            </a:r>
            <a:r>
              <a:rPr lang="ru-RU" dirty="0" smtClean="0"/>
              <a:t> </a:t>
            </a:r>
            <a:r>
              <a:rPr lang="ru-RU" dirty="0" err="1" smtClean="0"/>
              <a:t>цікавай</a:t>
            </a:r>
            <a:r>
              <a:rPr lang="ru-RU" dirty="0" smtClean="0"/>
              <a:t> для </a:t>
            </a:r>
            <a:r>
              <a:rPr lang="ru-RU" dirty="0" err="1" smtClean="0"/>
              <a:t>вывучэння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39001"/>
            <a:ext cx="8208912" cy="430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236" y="620688"/>
            <a:ext cx="587694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Арнамент</a:t>
            </a:r>
            <a:r>
              <a:rPr lang="ru-RU" sz="2400" b="1" i="1" dirty="0" smtClean="0">
                <a:solidFill>
                  <a:srgbClr val="FF0000"/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сцягу</a:t>
            </a:r>
            <a:r>
              <a:rPr lang="ru-RU" sz="2400" b="1" i="1" dirty="0" smtClean="0">
                <a:solidFill>
                  <a:srgbClr val="FF0000"/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РБ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	У </a:t>
            </a:r>
            <a:r>
              <a:rPr lang="ru-RU" dirty="0" err="1" smtClean="0"/>
              <a:t>аснове</a:t>
            </a:r>
            <a:r>
              <a:rPr lang="ru-RU" dirty="0" smtClean="0"/>
              <a:t> </a:t>
            </a:r>
            <a:r>
              <a:rPr lang="ru-RU" dirty="0" err="1" smtClean="0"/>
              <a:t>арнаменту</a:t>
            </a:r>
            <a:r>
              <a:rPr lang="ru-RU" dirty="0" smtClean="0"/>
              <a:t> на </a:t>
            </a:r>
            <a:r>
              <a:rPr lang="ru-RU" dirty="0" err="1" smtClean="0"/>
              <a:t>сцягу</a:t>
            </a:r>
            <a:r>
              <a:rPr lang="ru-RU" dirty="0" smtClean="0"/>
              <a:t> </a:t>
            </a:r>
            <a:r>
              <a:rPr lang="ru-RU" dirty="0" err="1" smtClean="0"/>
              <a:t>ляжыць</a:t>
            </a:r>
            <a:r>
              <a:rPr lang="ru-RU" dirty="0" smtClean="0"/>
              <a:t> </a:t>
            </a:r>
            <a:r>
              <a:rPr lang="ru-RU" dirty="0" err="1" smtClean="0"/>
              <a:t>ўзор</a:t>
            </a:r>
            <a:r>
              <a:rPr lang="ru-RU" dirty="0" smtClean="0"/>
              <a:t> «</a:t>
            </a:r>
            <a:r>
              <a:rPr lang="ru-RU" dirty="0" err="1" smtClean="0"/>
              <a:t>Узыходзячае</a:t>
            </a:r>
            <a:r>
              <a:rPr lang="ru-RU" dirty="0" smtClean="0"/>
              <a:t> </a:t>
            </a:r>
            <a:r>
              <a:rPr lang="ru-RU" dirty="0" err="1" smtClean="0"/>
              <a:t>сонца</a:t>
            </a:r>
            <a:r>
              <a:rPr lang="ru-RU" dirty="0" smtClean="0"/>
              <a:t>», вытканы ў 1917 </a:t>
            </a:r>
            <a:r>
              <a:rPr lang="ru-RU" dirty="0" err="1" smtClean="0"/>
              <a:t>годзе</a:t>
            </a:r>
            <a:r>
              <a:rPr lang="ru-RU" dirty="0" smtClean="0"/>
              <a:t> </a:t>
            </a:r>
            <a:r>
              <a:rPr lang="ru-RU" dirty="0" err="1" smtClean="0"/>
              <a:t>Матронай</a:t>
            </a:r>
            <a:r>
              <a:rPr lang="ru-RU" dirty="0" smtClean="0"/>
              <a:t> </a:t>
            </a:r>
            <a:r>
              <a:rPr lang="ru-RU" dirty="0" err="1" smtClean="0"/>
              <a:t>Маркевіч</a:t>
            </a:r>
            <a:r>
              <a:rPr lang="ru-RU" dirty="0" smtClean="0"/>
              <a:t>, </a:t>
            </a:r>
            <a:r>
              <a:rPr lang="ru-RU" dirty="0" err="1" smtClean="0"/>
              <a:t>сялянкай</a:t>
            </a:r>
            <a:r>
              <a:rPr lang="ru-RU" dirty="0" smtClean="0"/>
              <a:t> </a:t>
            </a:r>
            <a:r>
              <a:rPr lang="ru-RU" dirty="0" err="1" smtClean="0"/>
              <a:t>вёскі</a:t>
            </a:r>
            <a:r>
              <a:rPr lang="ru-RU" dirty="0" smtClean="0"/>
              <a:t> </a:t>
            </a:r>
            <a:r>
              <a:rPr lang="ru-RU" dirty="0" err="1" smtClean="0"/>
              <a:t>Касцёлішча</a:t>
            </a:r>
            <a:r>
              <a:rPr lang="ru-RU" dirty="0" smtClean="0"/>
              <a:t> </a:t>
            </a:r>
            <a:r>
              <a:rPr lang="ru-RU" dirty="0" err="1" smtClean="0"/>
              <a:t>сучаснага</a:t>
            </a:r>
            <a:r>
              <a:rPr lang="ru-RU" dirty="0" smtClean="0"/>
              <a:t> </a:t>
            </a:r>
            <a:r>
              <a:rPr lang="ru-RU" dirty="0" err="1" smtClean="0"/>
              <a:t>Сенненскага</a:t>
            </a:r>
            <a:r>
              <a:rPr lang="ru-RU" dirty="0" smtClean="0"/>
              <a:t> </a:t>
            </a:r>
            <a:r>
              <a:rPr lang="ru-RU" dirty="0" err="1" smtClean="0"/>
              <a:t>раёна</a:t>
            </a:r>
            <a:r>
              <a:rPr lang="ru-RU" dirty="0" smtClean="0"/>
              <a:t> </a:t>
            </a:r>
            <a:r>
              <a:rPr lang="ru-RU" dirty="0" err="1" smtClean="0"/>
              <a:t>Віцебскай</a:t>
            </a:r>
            <a:r>
              <a:rPr lang="ru-RU" dirty="0" smtClean="0"/>
              <a:t> </a:t>
            </a:r>
            <a:r>
              <a:rPr lang="ru-RU" dirty="0" err="1" smtClean="0"/>
              <a:t>вобласці</a:t>
            </a:r>
            <a:r>
              <a:rPr lang="ru-RU" dirty="0" smtClean="0"/>
              <a:t>.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знойдзены</a:t>
            </a:r>
            <a:r>
              <a:rPr lang="ru-RU" dirty="0" smtClean="0"/>
              <a:t> ў </a:t>
            </a:r>
            <a:r>
              <a:rPr lang="ru-RU" dirty="0" err="1" smtClean="0"/>
              <a:t>архівах</a:t>
            </a:r>
            <a:r>
              <a:rPr lang="ru-RU" dirty="0" smtClean="0"/>
              <a:t> </a:t>
            </a:r>
            <a:r>
              <a:rPr lang="ru-RU" dirty="0" err="1" smtClean="0"/>
              <a:t>Белпрамсавета</a:t>
            </a:r>
            <a:r>
              <a:rPr lang="ru-RU" dirty="0" smtClean="0"/>
              <a:t> і </a:t>
            </a:r>
            <a:r>
              <a:rPr lang="ru-RU" dirty="0" err="1" smtClean="0"/>
              <a:t>першапачаткова</a:t>
            </a:r>
            <a:r>
              <a:rPr lang="ru-RU" dirty="0" smtClean="0"/>
              <a:t> </a:t>
            </a:r>
            <a:r>
              <a:rPr lang="ru-RU" dirty="0" err="1" smtClean="0"/>
              <a:t>прызначаўся</a:t>
            </a:r>
            <a:r>
              <a:rPr lang="ru-RU" dirty="0" smtClean="0"/>
              <a:t> для </a:t>
            </a:r>
            <a:r>
              <a:rPr lang="ru-RU" dirty="0" err="1" smtClean="0"/>
              <a:t>жаночай</a:t>
            </a:r>
            <a:r>
              <a:rPr lang="ru-RU" dirty="0" smtClean="0"/>
              <a:t> </a:t>
            </a:r>
            <a:r>
              <a:rPr lang="ru-RU" dirty="0" err="1" smtClean="0"/>
              <a:t>вопраткі</a:t>
            </a:r>
            <a:r>
              <a:rPr lang="ru-RU" dirty="0" smtClean="0"/>
              <a:t>].</a:t>
            </a:r>
          </a:p>
          <a:p>
            <a:pPr algn="just"/>
            <a:r>
              <a:rPr lang="ru-RU" dirty="0" err="1" smtClean="0"/>
              <a:t>Асноўны</a:t>
            </a:r>
            <a:r>
              <a:rPr lang="ru-RU" dirty="0" smtClean="0"/>
              <a:t> элемент — </a:t>
            </a:r>
            <a:r>
              <a:rPr lang="ru-RU" dirty="0" err="1" smtClean="0"/>
              <a:t>размешчаны</a:t>
            </a:r>
            <a:r>
              <a:rPr lang="ru-RU" dirty="0" smtClean="0"/>
              <a:t> ў </a:t>
            </a:r>
            <a:r>
              <a:rPr lang="ru-RU" dirty="0" err="1" smtClean="0"/>
              <a:t>цэнтры</a:t>
            </a:r>
            <a:r>
              <a:rPr lang="ru-RU" dirty="0" smtClean="0"/>
              <a:t> </a:t>
            </a:r>
            <a:r>
              <a:rPr lang="ru-RU" dirty="0" err="1" smtClean="0"/>
              <a:t>арнаменту</a:t>
            </a:r>
            <a:r>
              <a:rPr lang="ru-RU" dirty="0" smtClean="0"/>
              <a:t> ромб. </a:t>
            </a:r>
          </a:p>
          <a:p>
            <a:pPr algn="just"/>
            <a:r>
              <a:rPr lang="ru-RU" dirty="0"/>
              <a:t>	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старажытным</a:t>
            </a:r>
            <a:r>
              <a:rPr lang="ru-RU" dirty="0" smtClean="0"/>
              <a:t> </a:t>
            </a:r>
            <a:r>
              <a:rPr lang="ru-RU" dirty="0" err="1" smtClean="0"/>
              <a:t>сімвалам</a:t>
            </a:r>
            <a:r>
              <a:rPr lang="ru-RU" dirty="0" smtClean="0"/>
              <a:t> </a:t>
            </a:r>
            <a:r>
              <a:rPr lang="ru-RU" dirty="0" err="1" smtClean="0"/>
              <a:t>ўзыходзячага</a:t>
            </a:r>
            <a:r>
              <a:rPr lang="ru-RU" dirty="0" smtClean="0"/>
              <a:t> </a:t>
            </a:r>
            <a:r>
              <a:rPr lang="ru-RU" dirty="0" err="1" smtClean="0"/>
              <a:t>сонца</a:t>
            </a:r>
            <a:r>
              <a:rPr lang="ru-RU" dirty="0" smtClean="0"/>
              <a:t>. </a:t>
            </a:r>
            <a:r>
              <a:rPr lang="ru-RU" dirty="0" err="1" smtClean="0"/>
              <a:t>Фігуры</a:t>
            </a:r>
            <a:r>
              <a:rPr lang="ru-RU" dirty="0" smtClean="0"/>
              <a:t> справа і </a:t>
            </a:r>
            <a:r>
              <a:rPr lang="ru-RU" dirty="0" err="1" smtClean="0"/>
              <a:t>злева</a:t>
            </a:r>
            <a:r>
              <a:rPr lang="ru-RU" dirty="0" smtClean="0"/>
              <a:t> ад ромба — </a:t>
            </a:r>
            <a:r>
              <a:rPr lang="ru-RU" dirty="0" err="1" smtClean="0"/>
              <a:t>сімвал</a:t>
            </a:r>
            <a:r>
              <a:rPr lang="ru-RU" dirty="0" smtClean="0"/>
              <a:t> </a:t>
            </a:r>
            <a:r>
              <a:rPr lang="ru-RU" dirty="0" err="1" smtClean="0"/>
              <a:t>дабрабыту</a:t>
            </a:r>
            <a:r>
              <a:rPr lang="ru-RU" dirty="0" smtClean="0"/>
              <a:t> і </a:t>
            </a:r>
            <a:r>
              <a:rPr lang="ru-RU" dirty="0" err="1" smtClean="0"/>
              <a:t>багацця</a:t>
            </a:r>
            <a:r>
              <a:rPr lang="ru-RU" dirty="0" smtClean="0"/>
              <a:t>. </a:t>
            </a:r>
            <a:r>
              <a:rPr lang="ru-RU" dirty="0" err="1" smtClean="0"/>
              <a:t>Дзве</a:t>
            </a:r>
            <a:r>
              <a:rPr lang="ru-RU" dirty="0" smtClean="0"/>
              <a:t> </a:t>
            </a:r>
            <a:r>
              <a:rPr lang="ru-RU" dirty="0" err="1" smtClean="0"/>
              <a:t>крыжападобна</a:t>
            </a:r>
            <a:r>
              <a:rPr lang="ru-RU" dirty="0" smtClean="0"/>
              <a:t> </a:t>
            </a:r>
            <a:r>
              <a:rPr lang="ru-RU" dirty="0" err="1" smtClean="0"/>
              <a:t>перасечаныя</a:t>
            </a:r>
            <a:r>
              <a:rPr lang="ru-RU" dirty="0" smtClean="0"/>
              <a:t> </a:t>
            </a:r>
            <a:r>
              <a:rPr lang="ru-RU" dirty="0" err="1" smtClean="0"/>
              <a:t>лініі</a:t>
            </a:r>
            <a:r>
              <a:rPr lang="ru-RU" dirty="0" smtClean="0"/>
              <a:t> з </a:t>
            </a:r>
            <a:r>
              <a:rPr lang="ru-RU" dirty="0" err="1" smtClean="0"/>
              <a:t>чатырма</a:t>
            </a:r>
            <a:r>
              <a:rPr lang="ru-RU" dirty="0" smtClean="0"/>
              <a:t> </a:t>
            </a:r>
            <a:r>
              <a:rPr lang="ru-RU" dirty="0" err="1" smtClean="0"/>
              <a:t>кропкамі</a:t>
            </a:r>
            <a:r>
              <a:rPr lang="ru-RU" dirty="0" smtClean="0"/>
              <a:t> </a:t>
            </a:r>
            <a:r>
              <a:rPr lang="ru-RU" dirty="0" err="1" smtClean="0"/>
              <a:t>паміж</a:t>
            </a:r>
            <a:r>
              <a:rPr lang="ru-RU" dirty="0" smtClean="0"/>
              <a:t> </a:t>
            </a:r>
            <a:r>
              <a:rPr lang="ru-RU" dirty="0" err="1" smtClean="0"/>
              <a:t>імі</a:t>
            </a:r>
            <a:r>
              <a:rPr lang="ru-RU" dirty="0" smtClean="0"/>
              <a:t> </a:t>
            </a:r>
            <a:r>
              <a:rPr lang="ru-RU" dirty="0" err="1" smtClean="0"/>
              <a:t>ўсярэдзіне</a:t>
            </a:r>
            <a:r>
              <a:rPr lang="ru-RU" dirty="0" smtClean="0"/>
              <a:t> ромба </a:t>
            </a:r>
            <a:r>
              <a:rPr lang="ru-RU" dirty="0" err="1" smtClean="0"/>
              <a:t>азначаюць</a:t>
            </a:r>
            <a:r>
              <a:rPr lang="ru-RU" dirty="0" smtClean="0"/>
              <a:t> </a:t>
            </a:r>
            <a:r>
              <a:rPr lang="ru-RU" dirty="0" err="1" smtClean="0"/>
              <a:t>засеянае</a:t>
            </a:r>
            <a:r>
              <a:rPr lang="ru-RU" dirty="0" smtClean="0"/>
              <a:t> поле. </a:t>
            </a:r>
            <a:r>
              <a:rPr lang="ru-RU" dirty="0" err="1" smtClean="0"/>
              <a:t>Савецкі</a:t>
            </a:r>
            <a:r>
              <a:rPr lang="ru-RU" dirty="0" smtClean="0"/>
              <a:t> </a:t>
            </a:r>
            <a:r>
              <a:rPr lang="ru-RU" dirty="0" err="1" smtClean="0"/>
              <a:t>гісторык</a:t>
            </a:r>
            <a:r>
              <a:rPr lang="ru-RU" dirty="0" smtClean="0"/>
              <a:t> </a:t>
            </a:r>
            <a:r>
              <a:rPr lang="ru-RU" dirty="0" err="1" smtClean="0"/>
              <a:t>Барыс</a:t>
            </a:r>
            <a:r>
              <a:rPr lang="ru-RU" dirty="0" smtClean="0"/>
              <a:t> </a:t>
            </a:r>
            <a:r>
              <a:rPr lang="ru-RU" dirty="0" err="1" smtClean="0"/>
              <a:t>Рыбакоў</a:t>
            </a:r>
            <a:r>
              <a:rPr lang="ru-RU" dirty="0" smtClean="0"/>
              <a:t> </a:t>
            </a:r>
            <a:r>
              <a:rPr lang="ru-RU" dirty="0" err="1" smtClean="0"/>
              <a:t>спасылаецца</a:t>
            </a:r>
            <a:r>
              <a:rPr lang="ru-RU" dirty="0" smtClean="0"/>
              <a:t> на </a:t>
            </a:r>
            <a:r>
              <a:rPr lang="ru-RU" dirty="0" err="1" smtClean="0"/>
              <a:t>старажытны</a:t>
            </a:r>
            <a:r>
              <a:rPr lang="ru-RU" dirty="0" smtClean="0"/>
              <a:t> </a:t>
            </a:r>
            <a:r>
              <a:rPr lang="ru-RU" dirty="0" err="1" smtClean="0"/>
              <a:t>іерогліф</a:t>
            </a:r>
            <a:r>
              <a:rPr lang="ru-RU" dirty="0" smtClean="0"/>
              <a:t> </a:t>
            </a:r>
            <a:r>
              <a:rPr lang="ja-JP" altLang="en-US" dirty="0" smtClean="0"/>
              <a:t>田</a:t>
            </a:r>
            <a:r>
              <a:rPr lang="en-US" altLang="ja-JP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пазначае</a:t>
            </a:r>
            <a:r>
              <a:rPr lang="ru-RU" dirty="0" smtClean="0"/>
              <a:t> поле, і </a:t>
            </a:r>
            <a:r>
              <a:rPr lang="ru-RU" dirty="0" err="1" smtClean="0"/>
              <a:t>прыводзіць</a:t>
            </a:r>
            <a:r>
              <a:rPr lang="ru-RU" dirty="0" smtClean="0"/>
              <a:t>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запісы</a:t>
            </a:r>
            <a:r>
              <a:rPr lang="ru-RU" dirty="0" smtClean="0"/>
              <a:t> этнографа В. </a:t>
            </a:r>
            <a:r>
              <a:rPr lang="ru-RU" dirty="0" err="1" smtClean="0"/>
              <a:t>Багданава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звычаі</a:t>
            </a:r>
            <a:r>
              <a:rPr lang="ru-RU" dirty="0" smtClean="0"/>
              <a:t> ў </a:t>
            </a:r>
            <a:r>
              <a:rPr lang="ru-RU" dirty="0" err="1" smtClean="0"/>
              <a:t>Беларусі</a:t>
            </a:r>
            <a:r>
              <a:rPr lang="ru-RU" dirty="0" smtClean="0"/>
              <a:t> ў </a:t>
            </a:r>
            <a:r>
              <a:rPr lang="en-US" dirty="0" smtClean="0"/>
              <a:t>XIX </a:t>
            </a:r>
            <a:r>
              <a:rPr lang="ru-RU" dirty="0" err="1" smtClean="0"/>
              <a:t>стагоддзі</a:t>
            </a:r>
            <a:r>
              <a:rPr lang="ru-RU" dirty="0" smtClean="0"/>
              <a:t>, </a:t>
            </a:r>
            <a:r>
              <a:rPr lang="ru-RU" dirty="0" err="1" smtClean="0"/>
              <a:t>згодна</a:t>
            </a:r>
            <a:r>
              <a:rPr lang="ru-RU" dirty="0" smtClean="0"/>
              <a:t> з </a:t>
            </a:r>
            <a:r>
              <a:rPr lang="ru-RU" dirty="0" err="1" smtClean="0"/>
              <a:t>якім</a:t>
            </a:r>
            <a:r>
              <a:rPr lang="ru-RU" dirty="0" smtClean="0"/>
              <a:t> </a:t>
            </a:r>
            <a:r>
              <a:rPr lang="ru-RU" dirty="0" err="1" smtClean="0"/>
              <a:t>кіраўнік</a:t>
            </a:r>
            <a:r>
              <a:rPr lang="ru-RU" dirty="0" smtClean="0"/>
              <a:t> </a:t>
            </a:r>
            <a:r>
              <a:rPr lang="ru-RU" dirty="0" err="1" smtClean="0"/>
              <a:t>сям'і</a:t>
            </a:r>
            <a:r>
              <a:rPr lang="ru-RU" dirty="0" smtClean="0"/>
              <a:t> </a:t>
            </a:r>
            <a:r>
              <a:rPr lang="ru-RU" dirty="0" err="1" smtClean="0"/>
              <a:t>павінен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асвяціць</a:t>
            </a:r>
            <a:r>
              <a:rPr lang="ru-RU" dirty="0" smtClean="0"/>
              <a:t> </a:t>
            </a:r>
            <a:r>
              <a:rPr lang="ru-RU" dirty="0" err="1" smtClean="0"/>
              <a:t>ўчастак</a:t>
            </a:r>
            <a:r>
              <a:rPr lang="ru-RU" dirty="0" smtClean="0"/>
              <a:t> </a:t>
            </a:r>
            <a:r>
              <a:rPr lang="ru-RU" dirty="0" err="1" smtClean="0"/>
              <a:t>зямлі</a:t>
            </a:r>
            <a:r>
              <a:rPr lang="ru-RU" dirty="0" smtClean="0"/>
              <a:t> </a:t>
            </a:r>
            <a:r>
              <a:rPr lang="ru-RU" dirty="0" err="1" smtClean="0"/>
              <a:t>будучага</a:t>
            </a:r>
            <a:r>
              <a:rPr lang="ru-RU" dirty="0" smtClean="0"/>
              <a:t> </a:t>
            </a:r>
            <a:r>
              <a:rPr lang="ru-RU" dirty="0" err="1" smtClean="0"/>
              <a:t>жылля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81927" y="2563195"/>
            <a:ext cx="5157192" cy="22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5760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 err="1" smtClean="0"/>
              <a:t>гэтага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чарціў</a:t>
            </a:r>
            <a:r>
              <a:rPr lang="ru-RU" dirty="0" smtClean="0"/>
              <a:t> на </a:t>
            </a:r>
            <a:r>
              <a:rPr lang="ru-RU" dirty="0" err="1" smtClean="0"/>
              <a:t>зямлі</a:t>
            </a:r>
            <a:r>
              <a:rPr lang="ru-RU" dirty="0" smtClean="0"/>
              <a:t> </a:t>
            </a:r>
            <a:r>
              <a:rPr lang="ru-RU" dirty="0" err="1" smtClean="0"/>
              <a:t>вялікі</a:t>
            </a:r>
            <a:r>
              <a:rPr lang="ru-RU" dirty="0" smtClean="0"/>
              <a:t> квадрат, </a:t>
            </a:r>
            <a:r>
              <a:rPr lang="ru-RU" dirty="0" err="1" smtClean="0"/>
              <a:t>разбіваў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на </a:t>
            </a:r>
            <a:r>
              <a:rPr lang="ru-RU" dirty="0" err="1" smtClean="0"/>
              <a:t>чатыры</a:t>
            </a:r>
            <a:r>
              <a:rPr lang="ru-RU" dirty="0" smtClean="0"/>
              <a:t> </a:t>
            </a:r>
            <a:r>
              <a:rPr lang="ru-RU" dirty="0" err="1" smtClean="0"/>
              <a:t>аднолькавых</a:t>
            </a:r>
            <a:r>
              <a:rPr lang="ru-RU" dirty="0" smtClean="0"/>
              <a:t> квадрата і </a:t>
            </a:r>
            <a:r>
              <a:rPr lang="ru-RU" dirty="0" err="1" smtClean="0"/>
              <a:t>адпраўляўся</a:t>
            </a:r>
            <a:r>
              <a:rPr lang="ru-RU" dirty="0" smtClean="0"/>
              <a:t> на «</a:t>
            </a:r>
            <a:r>
              <a:rPr lang="ru-RU" dirty="0" err="1" smtClean="0"/>
              <a:t>ўсе</a:t>
            </a:r>
            <a:r>
              <a:rPr lang="ru-RU" dirty="0" smtClean="0"/>
              <a:t> </a:t>
            </a:r>
            <a:r>
              <a:rPr lang="ru-RU" dirty="0" err="1" smtClean="0"/>
              <a:t>чатыры</a:t>
            </a:r>
            <a:r>
              <a:rPr lang="ru-RU" dirty="0" smtClean="0"/>
              <a:t> </a:t>
            </a:r>
            <a:r>
              <a:rPr lang="ru-RU" dirty="0" err="1" smtClean="0"/>
              <a:t>бакі</a:t>
            </a:r>
            <a:r>
              <a:rPr lang="ru-RU" dirty="0" smtClean="0"/>
              <a:t>». </a:t>
            </a:r>
            <a:r>
              <a:rPr lang="ru-RU" dirty="0" err="1" smtClean="0"/>
              <a:t>Затым</a:t>
            </a:r>
            <a:r>
              <a:rPr lang="ru-RU" dirty="0" smtClean="0"/>
              <a:t> </a:t>
            </a:r>
            <a:r>
              <a:rPr lang="ru-RU" dirty="0" err="1" smtClean="0"/>
              <a:t>браў</a:t>
            </a:r>
            <a:r>
              <a:rPr lang="ru-RU" dirty="0" smtClean="0"/>
              <a:t> з </a:t>
            </a:r>
            <a:r>
              <a:rPr lang="ru-RU" dirty="0" err="1" smtClean="0"/>
              <a:t>чатырох</a:t>
            </a:r>
            <a:r>
              <a:rPr lang="ru-RU" dirty="0" smtClean="0"/>
              <a:t> </a:t>
            </a:r>
            <a:r>
              <a:rPr lang="ru-RU" dirty="0" err="1" smtClean="0"/>
              <a:t>палёў</a:t>
            </a:r>
            <a:r>
              <a:rPr lang="ru-RU" dirty="0" smtClean="0"/>
              <a:t> па </a:t>
            </a:r>
            <a:r>
              <a:rPr lang="ru-RU" dirty="0" err="1" smtClean="0"/>
              <a:t>вялікім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і </a:t>
            </a:r>
            <a:r>
              <a:rPr lang="ru-RU" dirty="0" err="1" smtClean="0"/>
              <a:t>ўкладваў</a:t>
            </a:r>
            <a:r>
              <a:rPr lang="ru-RU" dirty="0" smtClean="0"/>
              <a:t> у </a:t>
            </a:r>
            <a:r>
              <a:rPr lang="ru-RU" dirty="0" err="1" smtClean="0"/>
              <a:t>цэнтры</a:t>
            </a:r>
            <a:r>
              <a:rPr lang="ru-RU" dirty="0" smtClean="0"/>
              <a:t> </a:t>
            </a:r>
            <a:r>
              <a:rPr lang="ru-RU" dirty="0" err="1" smtClean="0"/>
              <a:t>кожнага</a:t>
            </a:r>
            <a:r>
              <a:rPr lang="ru-RU" dirty="0" smtClean="0"/>
              <a:t> квадрата.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гэтага</a:t>
            </a:r>
            <a:r>
              <a:rPr lang="ru-RU" dirty="0" smtClean="0"/>
              <a:t> </a:t>
            </a:r>
            <a:r>
              <a:rPr lang="ru-RU" dirty="0" err="1" smtClean="0"/>
              <a:t>зямля</a:t>
            </a:r>
            <a:r>
              <a:rPr lang="ru-RU" dirty="0" smtClean="0"/>
              <a:t> </a:t>
            </a:r>
            <a:r>
              <a:rPr lang="ru-RU" dirty="0" err="1" smtClean="0"/>
              <a:t>лічылася</a:t>
            </a:r>
            <a:r>
              <a:rPr lang="ru-RU" dirty="0" smtClean="0"/>
              <a:t> </a:t>
            </a:r>
            <a:r>
              <a:rPr lang="ru-RU" dirty="0" err="1" smtClean="0"/>
              <a:t>асвячонай</a:t>
            </a:r>
            <a:r>
              <a:rPr lang="ru-RU" dirty="0" smtClean="0"/>
              <a:t>.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цэнтральны</a:t>
            </a:r>
            <a:r>
              <a:rPr lang="ru-RU" dirty="0" smtClean="0"/>
              <a:t> ромб,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пазначае</a:t>
            </a:r>
            <a:r>
              <a:rPr lang="ru-RU" dirty="0" smtClean="0"/>
              <a:t> </a:t>
            </a:r>
            <a:r>
              <a:rPr lang="ru-RU" dirty="0" err="1" smtClean="0"/>
              <a:t>пажаданне</a:t>
            </a:r>
            <a:r>
              <a:rPr lang="ru-RU" dirty="0" smtClean="0"/>
              <a:t> </a:t>
            </a:r>
            <a:r>
              <a:rPr lang="ru-RU" dirty="0" err="1" smtClean="0"/>
              <a:t>спрыяльнага</a:t>
            </a:r>
            <a:r>
              <a:rPr lang="ru-RU" dirty="0" smtClean="0"/>
              <a:t> </a:t>
            </a:r>
            <a:r>
              <a:rPr lang="ru-RU" dirty="0" err="1" smtClean="0"/>
              <a:t>развіцця</a:t>
            </a:r>
            <a:r>
              <a:rPr lang="ru-RU" dirty="0" smtClean="0"/>
              <a:t> </a:t>
            </a:r>
            <a:r>
              <a:rPr lang="ru-RU" dirty="0" err="1" smtClean="0"/>
              <a:t>падзей</a:t>
            </a:r>
            <a:r>
              <a:rPr lang="ru-RU" dirty="0" smtClean="0"/>
              <a:t>, </a:t>
            </a:r>
            <a:r>
              <a:rPr lang="ru-RU" dirty="0" err="1" smtClean="0"/>
              <a:t>называюць</a:t>
            </a:r>
            <a:r>
              <a:rPr lang="ru-RU" dirty="0" smtClean="0"/>
              <a:t> «ключом да </a:t>
            </a:r>
            <a:r>
              <a:rPr lang="ru-RU" dirty="0" err="1" smtClean="0"/>
              <a:t>шчасця</a:t>
            </a:r>
            <a:r>
              <a:rPr lang="ru-RU" dirty="0" smtClean="0"/>
              <a:t>».</a:t>
            </a:r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ru-RU" dirty="0" err="1" smtClean="0"/>
              <a:t>Парамі</a:t>
            </a:r>
            <a:r>
              <a:rPr lang="ru-RU" dirty="0" smtClean="0"/>
              <a:t> </a:t>
            </a:r>
            <a:r>
              <a:rPr lang="ru-RU" dirty="0" err="1" smtClean="0"/>
              <a:t>злучаныя</a:t>
            </a:r>
            <a:r>
              <a:rPr lang="ru-RU" dirty="0" smtClean="0"/>
              <a:t> ромбы </a:t>
            </a:r>
            <a:r>
              <a:rPr lang="ru-RU" dirty="0" err="1" smtClean="0"/>
              <a:t>ўверсе</a:t>
            </a:r>
            <a:r>
              <a:rPr lang="ru-RU" dirty="0" smtClean="0"/>
              <a:t> і </a:t>
            </a:r>
            <a:r>
              <a:rPr lang="ru-RU" dirty="0" err="1" smtClean="0"/>
              <a:t>ўнізе</a:t>
            </a:r>
            <a:r>
              <a:rPr lang="ru-RU" dirty="0" smtClean="0"/>
              <a:t> </a:t>
            </a:r>
            <a:r>
              <a:rPr lang="ru-RU" dirty="0" err="1" smtClean="0"/>
              <a:t>арнамента</a:t>
            </a:r>
            <a:r>
              <a:rPr lang="ru-RU" dirty="0" smtClean="0"/>
              <a:t> — </a:t>
            </a:r>
            <a:r>
              <a:rPr lang="ru-RU" dirty="0" err="1" smtClean="0"/>
              <a:t>сімвал</a:t>
            </a:r>
            <a:r>
              <a:rPr lang="ru-RU" dirty="0" smtClean="0"/>
              <a:t> </a:t>
            </a:r>
            <a:r>
              <a:rPr lang="ru-RU" dirty="0" err="1" smtClean="0"/>
              <a:t>працягу</a:t>
            </a:r>
            <a:r>
              <a:rPr lang="ru-RU" dirty="0" smtClean="0"/>
              <a:t> </a:t>
            </a:r>
            <a:r>
              <a:rPr lang="ru-RU" dirty="0" err="1" smtClean="0"/>
              <a:t>жыцця</a:t>
            </a:r>
            <a:r>
              <a:rPr lang="ru-RU" dirty="0" smtClean="0"/>
              <a:t>, </a:t>
            </a:r>
            <a:r>
              <a:rPr lang="ru-RU" dirty="0" err="1" smtClean="0"/>
              <a:t>аднаўляльнай</a:t>
            </a:r>
            <a:r>
              <a:rPr lang="ru-RU" dirty="0" smtClean="0"/>
              <a:t> </a:t>
            </a:r>
            <a:r>
              <a:rPr lang="ru-RU" dirty="0" err="1" smtClean="0"/>
              <a:t>хлябоў</a:t>
            </a:r>
            <a:r>
              <a:rPr lang="ru-RU" dirty="0" smtClean="0"/>
              <a:t>. </a:t>
            </a:r>
            <a:r>
              <a:rPr lang="ru-RU" dirty="0" err="1" smtClean="0"/>
              <a:t>Паміж</a:t>
            </a:r>
            <a:r>
              <a:rPr lang="ru-RU" dirty="0" smtClean="0"/>
              <a:t> </a:t>
            </a:r>
            <a:r>
              <a:rPr lang="ru-RU" dirty="0" err="1" smtClean="0"/>
              <a:t>імі</a:t>
            </a:r>
            <a:r>
              <a:rPr lang="ru-RU" dirty="0" smtClean="0"/>
              <a:t> і </a:t>
            </a:r>
            <a:r>
              <a:rPr lang="ru-RU" dirty="0" err="1" smtClean="0"/>
              <a:t>цэнтральнай</a:t>
            </a:r>
            <a:r>
              <a:rPr lang="ru-RU" dirty="0" smtClean="0"/>
              <a:t> </a:t>
            </a:r>
            <a:r>
              <a:rPr lang="ru-RU" dirty="0" err="1" smtClean="0"/>
              <a:t>фігурай</a:t>
            </a:r>
            <a:r>
              <a:rPr lang="ru-RU" dirty="0" smtClean="0"/>
              <a:t> </a:t>
            </a:r>
            <a:r>
              <a:rPr lang="ru-RU" dirty="0" err="1" smtClean="0"/>
              <a:t>праходзяць</a:t>
            </a:r>
            <a:r>
              <a:rPr lang="ru-RU" dirty="0" smtClean="0"/>
              <a:t> </a:t>
            </a:r>
            <a:r>
              <a:rPr lang="ru-RU" dirty="0" err="1" smtClean="0"/>
              <a:t>лініі</a:t>
            </a:r>
            <a:r>
              <a:rPr lang="ru-RU" dirty="0" smtClean="0"/>
              <a:t> з </a:t>
            </a:r>
            <a:r>
              <a:rPr lang="ru-RU" dirty="0" err="1" smtClean="0"/>
              <a:t>чатырох</a:t>
            </a:r>
            <a:r>
              <a:rPr lang="ru-RU" dirty="0" smtClean="0"/>
              <a:t> </a:t>
            </a:r>
            <a:r>
              <a:rPr lang="ru-RU" dirty="0" err="1" smtClean="0"/>
              <a:t>прамавугольнікаў</a:t>
            </a:r>
            <a:r>
              <a:rPr lang="ru-RU" dirty="0" smtClean="0"/>
              <a:t> з </a:t>
            </a:r>
            <a:r>
              <a:rPr lang="ru-RU" dirty="0" err="1" smtClean="0"/>
              <a:t>рысачкамі</a:t>
            </a:r>
            <a:r>
              <a:rPr lang="ru-RU" dirty="0" smtClean="0"/>
              <a:t>, </a:t>
            </a:r>
            <a:r>
              <a:rPr lang="ru-RU" dirty="0" err="1" smtClean="0"/>
              <a:t>тымі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адыходзяць</a:t>
            </a:r>
            <a:r>
              <a:rPr lang="ru-RU" dirty="0" smtClean="0"/>
              <a:t> з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бакоў</a:t>
            </a:r>
            <a:r>
              <a:rPr lang="ru-RU" dirty="0" smtClean="0"/>
              <a:t>. Яны </a:t>
            </a:r>
            <a:r>
              <a:rPr lang="ru-RU" dirty="0" err="1" smtClean="0"/>
              <a:t>называюцца</a:t>
            </a:r>
            <a:r>
              <a:rPr lang="ru-RU" dirty="0" smtClean="0"/>
              <a:t> «</a:t>
            </a:r>
            <a:r>
              <a:rPr lang="ru-RU" dirty="0" err="1" smtClean="0"/>
              <a:t>вотивными</a:t>
            </a:r>
            <a:r>
              <a:rPr lang="ru-RU" dirty="0" smtClean="0"/>
              <a:t> </a:t>
            </a:r>
            <a:r>
              <a:rPr lang="ru-RU" dirty="0" err="1" smtClean="0"/>
              <a:t>знакамі</a:t>
            </a:r>
            <a:r>
              <a:rPr lang="ru-RU" dirty="0" smtClean="0"/>
              <a:t>»,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абазначаюць</a:t>
            </a:r>
            <a:r>
              <a:rPr lang="ru-RU" dirty="0" smtClean="0"/>
              <a:t> </a:t>
            </a:r>
            <a:r>
              <a:rPr lang="ru-RU" dirty="0" err="1" smtClean="0"/>
              <a:t>пажаданне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тым</a:t>
            </a:r>
            <a:r>
              <a:rPr lang="ru-RU" dirty="0" smtClean="0"/>
              <a:t>, </a:t>
            </a:r>
            <a:r>
              <a:rPr lang="ru-RU" dirty="0" err="1" smtClean="0"/>
              <a:t>каб</a:t>
            </a:r>
            <a:r>
              <a:rPr lang="ru-RU" dirty="0" smtClean="0"/>
              <a:t> </a:t>
            </a:r>
            <a:r>
              <a:rPr lang="ru-RU" dirty="0" err="1" smtClean="0"/>
              <a:t>усё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просіць</a:t>
            </a:r>
            <a:r>
              <a:rPr lang="ru-RU" dirty="0" smtClean="0"/>
              <a:t> </a:t>
            </a:r>
            <a:r>
              <a:rPr lang="ru-RU" dirty="0" err="1" smtClean="0"/>
              <a:t>чалавек</a:t>
            </a:r>
            <a:r>
              <a:rPr lang="ru-RU" dirty="0" smtClean="0"/>
              <a:t>, </a:t>
            </a:r>
            <a:r>
              <a:rPr lang="ru-RU" dirty="0" err="1" smtClean="0"/>
              <a:t>сбылос.Таксама</a:t>
            </a:r>
            <a:r>
              <a:rPr lang="ru-RU" dirty="0" smtClean="0"/>
              <a:t> ромбы з </a:t>
            </a:r>
            <a:r>
              <a:rPr lang="ru-RU" dirty="0" err="1" smtClean="0"/>
              <a:t>кропкамі</a:t>
            </a:r>
            <a:r>
              <a:rPr lang="ru-RU" dirty="0" smtClean="0"/>
              <a:t> </a:t>
            </a:r>
            <a:r>
              <a:rPr lang="ru-RU" dirty="0" err="1" smtClean="0"/>
              <a:t>ўнутры</a:t>
            </a:r>
            <a:r>
              <a:rPr lang="ru-RU" dirty="0" smtClean="0"/>
              <a:t> (а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цэнтральны</a:t>
            </a:r>
            <a:r>
              <a:rPr lang="ru-RU" dirty="0" smtClean="0"/>
              <a:t> ромб, у </a:t>
            </a:r>
            <a:r>
              <a:rPr lang="ru-RU" dirty="0" err="1" smtClean="0"/>
              <a:t>якога</a:t>
            </a:r>
            <a:r>
              <a:rPr lang="ru-RU" dirty="0" smtClean="0"/>
              <a:t> </a:t>
            </a:r>
            <a:r>
              <a:rPr lang="ru-RU" dirty="0" err="1" smtClean="0"/>
              <a:t>кропкі</a:t>
            </a:r>
            <a:r>
              <a:rPr lang="ru-RU" dirty="0" smtClean="0"/>
              <a:t> ў </a:t>
            </a:r>
            <a:r>
              <a:rPr lang="ru-RU" dirty="0" err="1" smtClean="0"/>
              <a:t>кожнай</a:t>
            </a:r>
            <a:r>
              <a:rPr lang="ru-RU" dirty="0" smtClean="0"/>
              <a:t> з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чатырох</a:t>
            </a:r>
            <a:r>
              <a:rPr lang="ru-RU" dirty="0" smtClean="0"/>
              <a:t> </a:t>
            </a:r>
            <a:r>
              <a:rPr lang="ru-RU" dirty="0" err="1" smtClean="0"/>
              <a:t>частак</a:t>
            </a:r>
            <a:r>
              <a:rPr lang="ru-RU" dirty="0" smtClean="0"/>
              <a:t>) </a:t>
            </a:r>
            <a:r>
              <a:rPr lang="ru-RU" dirty="0" err="1" smtClean="0"/>
              <a:t>называюцца</a:t>
            </a:r>
            <a:r>
              <a:rPr lang="ru-RU" dirty="0" smtClean="0"/>
              <a:t> «шашечными ромба» </a:t>
            </a:r>
            <a:r>
              <a:rPr lang="ru-RU" dirty="0" err="1" smtClean="0"/>
              <a:t>або</a:t>
            </a:r>
            <a:r>
              <a:rPr lang="ru-RU" dirty="0" smtClean="0"/>
              <a:t> «ромба-</a:t>
            </a:r>
            <a:r>
              <a:rPr lang="ru-RU" dirty="0" err="1" smtClean="0"/>
              <a:t>кропкавым</a:t>
            </a:r>
            <a:r>
              <a:rPr lang="ru-RU" dirty="0" smtClean="0"/>
              <a:t> </a:t>
            </a:r>
            <a:r>
              <a:rPr lang="ru-RU" dirty="0" err="1" smtClean="0"/>
              <a:t>арнаментам</a:t>
            </a:r>
            <a:r>
              <a:rPr lang="ru-RU" dirty="0" smtClean="0"/>
              <a:t>».</a:t>
            </a:r>
            <a:r>
              <a:rPr lang="ru-RU" dirty="0" err="1" smtClean="0"/>
              <a:t>Такія</a:t>
            </a:r>
            <a:r>
              <a:rPr lang="ru-RU" dirty="0" smtClean="0"/>
              <a:t> </a:t>
            </a:r>
            <a:r>
              <a:rPr lang="ru-RU" dirty="0" err="1" smtClean="0"/>
              <a:t>ромбічных</a:t>
            </a:r>
            <a:r>
              <a:rPr lang="ru-RU" dirty="0" smtClean="0"/>
              <a:t> </a:t>
            </a:r>
            <a:r>
              <a:rPr lang="ru-RU" dirty="0" err="1" smtClean="0"/>
              <a:t>кампазіцыі</a:t>
            </a:r>
            <a:r>
              <a:rPr lang="ru-RU" dirty="0" smtClean="0"/>
              <a:t> </a:t>
            </a:r>
            <a:r>
              <a:rPr lang="ru-RU" dirty="0" err="1" smtClean="0"/>
              <a:t>ўласцівыя</a:t>
            </a:r>
            <a:r>
              <a:rPr lang="ru-RU" dirty="0" smtClean="0"/>
              <a:t> </a:t>
            </a:r>
            <a:r>
              <a:rPr lang="ru-RU" dirty="0" err="1" smtClean="0"/>
              <a:t>трыпальскай</a:t>
            </a:r>
            <a:r>
              <a:rPr lang="ru-RU" dirty="0" smtClean="0"/>
              <a:t> </a:t>
            </a:r>
            <a:r>
              <a:rPr lang="ru-RU" dirty="0" err="1" smtClean="0"/>
              <a:t>археалагічнай</a:t>
            </a:r>
            <a:r>
              <a:rPr lang="ru-RU" dirty="0" smtClean="0"/>
              <a:t> культуры </a:t>
            </a:r>
            <a:r>
              <a:rPr lang="ru-RU" dirty="0" err="1" smtClean="0"/>
              <a:t>эпохі</a:t>
            </a:r>
            <a:r>
              <a:rPr lang="ru-RU" dirty="0" smtClean="0"/>
              <a:t> энеолита.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30387"/>
            <a:ext cx="2448272" cy="611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87" y="2852936"/>
            <a:ext cx="92785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Першапачаткова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сцягу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1951 года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арнамент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быў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белым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чырвоным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фоне.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цяперашнім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сцягу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арнамент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чырвонага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колеру на белым фоне.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Мяркуецца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што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такое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спалучэнне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больш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адпавядае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беларускаму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орнаментальному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мастацтву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у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якім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белую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аснову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наносяцца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каляровыя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ўзоры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Узоры тканых і </a:t>
            </a:r>
            <a:r>
              <a:rPr lang="ru-RU" dirty="0" err="1" smtClean="0"/>
              <a:t>вышываных</a:t>
            </a:r>
            <a:r>
              <a:rPr lang="ru-RU" dirty="0" smtClean="0"/>
              <a:t> </a:t>
            </a:r>
            <a:r>
              <a:rPr lang="ru-RU" dirty="0" err="1" smtClean="0"/>
              <a:t>вырабаў</a:t>
            </a:r>
            <a:r>
              <a:rPr lang="ru-RU" dirty="0" smtClean="0"/>
              <a:t> - </a:t>
            </a:r>
            <a:r>
              <a:rPr lang="ru-RU" dirty="0" err="1" smtClean="0"/>
              <a:t>зашыфраваны</a:t>
            </a:r>
            <a:r>
              <a:rPr lang="ru-RU" dirty="0" smtClean="0"/>
              <a:t> </a:t>
            </a:r>
            <a:r>
              <a:rPr lang="ru-RU" dirty="0" err="1" smtClean="0"/>
              <a:t>аповяд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жыццё</a:t>
            </a:r>
            <a:r>
              <a:rPr lang="ru-RU" dirty="0" smtClean="0"/>
              <a:t> народа, </a:t>
            </a:r>
            <a:r>
              <a:rPr lang="ru-RU" dirty="0" err="1" smtClean="0"/>
              <a:t>прыроду</a:t>
            </a:r>
            <a:r>
              <a:rPr lang="ru-RU" dirty="0" smtClean="0"/>
              <a:t>, </a:t>
            </a:r>
            <a:r>
              <a:rPr lang="ru-RU" dirty="0" err="1" smtClean="0"/>
              <a:t>людзей</a:t>
            </a:r>
            <a:r>
              <a:rPr lang="ru-RU" dirty="0" smtClean="0"/>
              <a:t>. Вельмі </a:t>
            </a:r>
            <a:r>
              <a:rPr lang="ru-RU" dirty="0" err="1" smtClean="0"/>
              <a:t>вобразна</a:t>
            </a:r>
            <a:r>
              <a:rPr lang="ru-RU" dirty="0" smtClean="0"/>
              <a:t> сказала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сялянка</a:t>
            </a:r>
            <a:r>
              <a:rPr lang="ru-RU" dirty="0" smtClean="0"/>
              <a:t> </a:t>
            </a:r>
            <a:r>
              <a:rPr lang="ru-RU" dirty="0" err="1" smtClean="0"/>
              <a:t>А.Міклушова</a:t>
            </a:r>
            <a:r>
              <a:rPr lang="ru-RU" dirty="0" smtClean="0"/>
              <a:t> з </a:t>
            </a:r>
            <a:r>
              <a:rPr lang="ru-RU" dirty="0" err="1" smtClean="0"/>
              <a:t>Сянна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i="1" dirty="0" err="1" smtClean="0"/>
              <a:t>Трэба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многа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знаць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каб</a:t>
            </a:r>
            <a:r>
              <a:rPr lang="ru-RU" b="1" i="1" dirty="0" smtClean="0"/>
              <a:t> узор </a:t>
            </a:r>
            <a:r>
              <a:rPr lang="ru-RU" b="1" i="1" dirty="0" err="1" smtClean="0"/>
              <a:t>прачытаць</a:t>
            </a:r>
            <a:r>
              <a:rPr lang="ru-RU" b="1" i="1" dirty="0" smtClean="0"/>
              <a:t>.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светлым </a:t>
            </a:r>
            <a:r>
              <a:rPr lang="ru-RU" b="1" i="1" dirty="0" err="1" smtClean="0"/>
              <a:t>сонцам</a:t>
            </a:r>
            <a:r>
              <a:rPr lang="ru-RU" b="1" i="1" dirty="0" smtClean="0"/>
              <a:t>,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хатнім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аконцам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вешчай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кукушкай</a:t>
            </a:r>
            <a:r>
              <a:rPr lang="ru-RU" b="1" i="1" dirty="0" smtClean="0"/>
              <a:t>,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мяккай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падушкай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яркаю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зоркай</a:t>
            </a:r>
            <a:r>
              <a:rPr lang="ru-RU" b="1" i="1" dirty="0" smtClean="0"/>
              <a:t>,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ўдавою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горкай</a:t>
            </a:r>
            <a:r>
              <a:rPr lang="ru-RU" b="1" i="1" dirty="0" smtClean="0"/>
              <a:t>,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спорым </a:t>
            </a:r>
            <a:r>
              <a:rPr lang="ru-RU" b="1" i="1" dirty="0" err="1" smtClean="0"/>
              <a:t>святам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родным </a:t>
            </a:r>
            <a:r>
              <a:rPr lang="ru-RU" b="1" i="1" dirty="0" err="1" smtClean="0"/>
              <a:t>братам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роднай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сястрыцай</a:t>
            </a:r>
            <a:r>
              <a:rPr lang="ru-RU" b="1" i="1" dirty="0" smtClean="0"/>
              <a:t>, 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светлай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крыніцай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зарой-</a:t>
            </a:r>
            <a:r>
              <a:rPr lang="ru-RU" b="1" i="1" dirty="0" err="1" smtClean="0"/>
              <a:t>зараніцай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добрай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маладзіцай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краснай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дзявіцай</a:t>
            </a:r>
            <a:r>
              <a:rPr lang="ru-RU" b="1" i="1" dirty="0" smtClean="0"/>
              <a:t>,</a:t>
            </a:r>
          </a:p>
          <a:p>
            <a:pPr algn="just"/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свежай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вадзіцай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32378"/>
            <a:ext cx="5076056" cy="59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7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-171400"/>
            <a:ext cx="9956010" cy="723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988840"/>
            <a:ext cx="62824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Дзякуй за </a:t>
            </a:r>
            <a:r>
              <a:rPr lang="ru-RU" sz="6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увагу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735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37"/>
            <a:ext cx="471601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Народнае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мастацкае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ткацтва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r>
              <a:rPr lang="ru-RU" sz="1600" dirty="0" smtClean="0">
                <a:latin typeface="Segoe Print" panose="02000600000000000000" pitchFamily="2" charset="0"/>
              </a:rPr>
              <a:t>- </a:t>
            </a:r>
            <a:r>
              <a:rPr lang="ru-RU" sz="1600" dirty="0" err="1" smtClean="0">
                <a:latin typeface="Segoe Print" panose="02000600000000000000" pitchFamily="2" charset="0"/>
              </a:rPr>
              <a:t>адзін</a:t>
            </a:r>
            <a:r>
              <a:rPr lang="ru-RU" sz="1600" dirty="0" smtClean="0">
                <a:latin typeface="Segoe Print" panose="02000600000000000000" pitchFamily="2" charset="0"/>
              </a:rPr>
              <a:t> з </a:t>
            </a:r>
            <a:r>
              <a:rPr lang="ru-RU" sz="1600" dirty="0" err="1" smtClean="0">
                <a:latin typeface="Segoe Print" panose="02000600000000000000" pitchFamily="2" charset="0"/>
              </a:rPr>
              <a:t>найбольш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папулярных</a:t>
            </a:r>
            <a:r>
              <a:rPr lang="ru-RU" sz="1600" dirty="0" smtClean="0">
                <a:latin typeface="Segoe Print" panose="02000600000000000000" pitchFamily="2" charset="0"/>
              </a:rPr>
              <a:t> і </a:t>
            </a:r>
            <a:r>
              <a:rPr lang="ru-RU" sz="1600" dirty="0" err="1" smtClean="0">
                <a:latin typeface="Segoe Print" panose="02000600000000000000" pitchFamily="2" charset="0"/>
              </a:rPr>
              <a:t>пашыраных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відаў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народнага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мастацтва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Між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тым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яно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яшчэ</a:t>
            </a:r>
            <a:r>
              <a:rPr lang="ru-RU" sz="1600" dirty="0" smtClean="0">
                <a:latin typeface="Segoe Print" panose="02000600000000000000" pitchFamily="2" charset="0"/>
              </a:rPr>
              <a:t> слаба </a:t>
            </a:r>
            <a:r>
              <a:rPr lang="ru-RU" sz="1600" dirty="0" err="1" smtClean="0">
                <a:latin typeface="Segoe Print" panose="02000600000000000000" pitchFamily="2" charset="0"/>
              </a:rPr>
              <a:t>вывучана</a:t>
            </a:r>
            <a:r>
              <a:rPr lang="ru-RU" sz="1600" dirty="0" smtClean="0">
                <a:latin typeface="Segoe Print" panose="02000600000000000000" pitchFamily="2" charset="0"/>
              </a:rPr>
              <a:t>. Мы </a:t>
            </a:r>
            <a:r>
              <a:rPr lang="ru-RU" sz="1600" dirty="0" err="1" smtClean="0">
                <a:latin typeface="Segoe Print" panose="02000600000000000000" pitchFamily="2" charset="0"/>
              </a:rPr>
              <a:t>звыкла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ацэньваем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тканыя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рэчы</a:t>
            </a:r>
            <a:r>
              <a:rPr lang="ru-RU" sz="1600" dirty="0" smtClean="0">
                <a:latin typeface="Segoe Print" panose="02000600000000000000" pitchFamily="2" charset="0"/>
              </a:rPr>
              <a:t> з </a:t>
            </a:r>
            <a:r>
              <a:rPr lang="ru-RU" sz="1600" dirty="0" err="1" smtClean="0">
                <a:latin typeface="Segoe Print" panose="02000600000000000000" pitchFamily="2" charset="0"/>
              </a:rPr>
              <a:t>пазіцыі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прыгажосці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адмысловасці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арнаментыкі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гармоніі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каларыту</a:t>
            </a:r>
            <a:r>
              <a:rPr lang="ru-RU" sz="1600" dirty="0" smtClean="0">
                <a:latin typeface="Segoe Print" panose="02000600000000000000" pitchFamily="2" charset="0"/>
              </a:rPr>
              <a:t>. Але </a:t>
            </a:r>
            <a:r>
              <a:rPr lang="ru-RU" sz="1600" dirty="0" err="1" smtClean="0">
                <a:latin typeface="Segoe Print" panose="02000600000000000000" pitchFamily="2" charset="0"/>
              </a:rPr>
              <a:t>народнае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ткацтва</a:t>
            </a:r>
            <a:r>
              <a:rPr lang="ru-RU" sz="1600" dirty="0" smtClean="0">
                <a:latin typeface="Segoe Print" panose="02000600000000000000" pitchFamily="2" charset="0"/>
              </a:rPr>
              <a:t> - </a:t>
            </a:r>
            <a:r>
              <a:rPr lang="ru-RU" sz="1600" dirty="0" err="1" smtClean="0">
                <a:latin typeface="Segoe Print" panose="02000600000000000000" pitchFamily="2" charset="0"/>
              </a:rPr>
              <a:t>яшчэ</a:t>
            </a:r>
            <a:r>
              <a:rPr lang="ru-RU" sz="1600" dirty="0" smtClean="0">
                <a:latin typeface="Segoe Print" panose="02000600000000000000" pitchFamily="2" charset="0"/>
              </a:rPr>
              <a:t> і </a:t>
            </a:r>
            <a:r>
              <a:rPr lang="ru-RU" sz="1600" dirty="0" err="1" smtClean="0">
                <a:latin typeface="Segoe Print" panose="02000600000000000000" pitchFamily="2" charset="0"/>
              </a:rPr>
              <a:t>бяздонная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крыніца</a:t>
            </a:r>
            <a:r>
              <a:rPr lang="ru-RU" sz="1600" dirty="0" smtClean="0">
                <a:latin typeface="Segoe Print" panose="02000600000000000000" pitchFamily="2" charset="0"/>
              </a:rPr>
              <a:t> культурна-</a:t>
            </a:r>
            <a:r>
              <a:rPr lang="ru-RU" sz="1600" dirty="0" err="1" smtClean="0">
                <a:latin typeface="Segoe Print" panose="02000600000000000000" pitchFamily="2" charset="0"/>
              </a:rPr>
              <a:t>гістарычных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звестак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Што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ні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ўзор</a:t>
            </a:r>
            <a:r>
              <a:rPr lang="ru-RU" sz="1600" dirty="0" smtClean="0">
                <a:latin typeface="Segoe Print" panose="02000600000000000000" pitchFamily="2" charset="0"/>
              </a:rPr>
              <a:t> - то </a:t>
            </a:r>
            <a:r>
              <a:rPr lang="ru-RU" sz="1600" dirty="0" err="1" smtClean="0">
                <a:latin typeface="Segoe Print" panose="02000600000000000000" pitchFamily="2" charset="0"/>
              </a:rPr>
              <a:t>сімвал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Сімвалы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ўраджаю</a:t>
            </a:r>
            <a:r>
              <a:rPr lang="ru-RU" sz="1600" dirty="0" smtClean="0">
                <a:latin typeface="Segoe Print" panose="02000600000000000000" pitchFamily="2" charset="0"/>
              </a:rPr>
              <a:t>: </a:t>
            </a:r>
            <a:r>
              <a:rPr lang="ru-RU" sz="1600" dirty="0" err="1" smtClean="0">
                <a:latin typeface="Segoe Print" panose="02000600000000000000" pitchFamily="2" charset="0"/>
              </a:rPr>
              <a:t>Спарыш</a:t>
            </a:r>
            <a:r>
              <a:rPr lang="ru-RU" sz="1600" dirty="0" smtClean="0">
                <a:latin typeface="Segoe Print" panose="02000600000000000000" pitchFamily="2" charset="0"/>
              </a:rPr>
              <a:t>, Рай, </a:t>
            </a:r>
            <a:r>
              <a:rPr lang="ru-RU" sz="1600" dirty="0" err="1" smtClean="0">
                <a:latin typeface="Segoe Print" panose="02000600000000000000" pitchFamily="2" charset="0"/>
              </a:rPr>
              <a:t>Багач</a:t>
            </a:r>
            <a:r>
              <a:rPr lang="ru-RU" sz="1600" dirty="0" smtClean="0">
                <a:latin typeface="Segoe Print" panose="02000600000000000000" pitchFamily="2" charset="0"/>
              </a:rPr>
              <a:t>. Яны </a:t>
            </a:r>
            <a:r>
              <a:rPr lang="ru-RU" sz="1600" dirty="0" err="1" smtClean="0">
                <a:latin typeface="Segoe Print" panose="02000600000000000000" pitchFamily="2" charset="0"/>
              </a:rPr>
              <a:t>вучаць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любіць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Маці-Зямлю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працу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дабівацца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добрага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ўраджаю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Сімвалы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святаў</a:t>
            </a:r>
            <a:r>
              <a:rPr lang="ru-RU" sz="1600" dirty="0" smtClean="0">
                <a:latin typeface="Segoe Print" panose="02000600000000000000" pitchFamily="2" charset="0"/>
              </a:rPr>
              <a:t>: Купала, </a:t>
            </a:r>
            <a:r>
              <a:rPr lang="ru-RU" sz="1600" dirty="0" err="1" smtClean="0">
                <a:latin typeface="Segoe Print" panose="02000600000000000000" pitchFamily="2" charset="0"/>
              </a:rPr>
              <a:t>Каляда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Масленіца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Вялікдзень</a:t>
            </a:r>
            <a:r>
              <a:rPr lang="ru-RU" sz="1600" dirty="0" smtClean="0">
                <a:latin typeface="Segoe Print" panose="02000600000000000000" pitchFamily="2" charset="0"/>
              </a:rPr>
              <a:t>. Тут - </a:t>
            </a:r>
            <a:r>
              <a:rPr lang="ru-RU" sz="1600" dirty="0" err="1" smtClean="0">
                <a:latin typeface="Segoe Print" panose="02000600000000000000" pitchFamily="2" charset="0"/>
              </a:rPr>
              <a:t>радасць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весялосць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гонар</a:t>
            </a:r>
            <a:r>
              <a:rPr lang="ru-RU" sz="1600" dirty="0" smtClean="0">
                <a:latin typeface="Segoe Print" panose="02000600000000000000" pitchFamily="2" charset="0"/>
              </a:rPr>
              <a:t> за </a:t>
            </a:r>
            <a:r>
              <a:rPr lang="ru-RU" sz="1600" dirty="0" err="1" smtClean="0">
                <a:latin typeface="Segoe Print" panose="02000600000000000000" pitchFamily="2" charset="0"/>
              </a:rPr>
              <a:t>вынікі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сялянскай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працы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Сімвалы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памяці</a:t>
            </a:r>
            <a:r>
              <a:rPr lang="ru-RU" sz="1600" dirty="0" smtClean="0">
                <a:latin typeface="Segoe Print" panose="02000600000000000000" pitchFamily="2" charset="0"/>
              </a:rPr>
              <a:t>: </a:t>
            </a:r>
            <a:r>
              <a:rPr lang="ru-RU" sz="1600" dirty="0" err="1" smtClean="0">
                <a:latin typeface="Segoe Print" panose="02000600000000000000" pitchFamily="2" charset="0"/>
              </a:rPr>
              <a:t>Дзяды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Радаўніца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любоў</a:t>
            </a:r>
            <a:r>
              <a:rPr lang="ru-RU" sz="1600" dirty="0" smtClean="0">
                <a:latin typeface="Segoe Print" panose="02000600000000000000" pitchFamily="2" charset="0"/>
              </a:rPr>
              <a:t> і </a:t>
            </a:r>
            <a:r>
              <a:rPr lang="ru-RU" sz="1600" dirty="0" err="1" smtClean="0">
                <a:latin typeface="Segoe Print" panose="02000600000000000000" pitchFamily="2" charset="0"/>
              </a:rPr>
              <a:t>павага</a:t>
            </a:r>
            <a:r>
              <a:rPr lang="ru-RU" sz="1600" dirty="0" smtClean="0">
                <a:latin typeface="Segoe Print" panose="02000600000000000000" pitchFamily="2" charset="0"/>
              </a:rPr>
              <a:t> да </a:t>
            </a:r>
            <a:r>
              <a:rPr lang="ru-RU" sz="1600" dirty="0" err="1" smtClean="0">
                <a:latin typeface="Segoe Print" panose="02000600000000000000" pitchFamily="2" charset="0"/>
              </a:rPr>
              <a:t>продкаў</a:t>
            </a:r>
            <a:r>
              <a:rPr lang="ru-RU" sz="1600" dirty="0" smtClean="0">
                <a:latin typeface="Segoe Print" panose="02000600000000000000" pitchFamily="2" charset="0"/>
              </a:rPr>
              <a:t>. </a:t>
            </a:r>
            <a:r>
              <a:rPr lang="ru-RU" sz="1600" dirty="0" err="1" smtClean="0">
                <a:latin typeface="Segoe Print" panose="02000600000000000000" pitchFamily="2" charset="0"/>
              </a:rPr>
              <a:t>Усё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што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захавана</a:t>
            </a:r>
            <a:r>
              <a:rPr lang="ru-RU" sz="1600" dirty="0" smtClean="0">
                <a:latin typeface="Segoe Print" panose="02000600000000000000" pitchFamily="2" charset="0"/>
              </a:rPr>
              <a:t> ў народным </a:t>
            </a:r>
            <a:r>
              <a:rPr lang="ru-RU" sz="1600" dirty="0" err="1" smtClean="0">
                <a:latin typeface="Segoe Print" panose="02000600000000000000" pitchFamily="2" charset="0"/>
              </a:rPr>
              <a:t>ткацтве</a:t>
            </a:r>
            <a:r>
              <a:rPr lang="ru-RU" sz="1600" dirty="0" smtClean="0">
                <a:latin typeface="Segoe Print" panose="02000600000000000000" pitchFamily="2" charset="0"/>
              </a:rPr>
              <a:t>, не </a:t>
            </a:r>
            <a:r>
              <a:rPr lang="ru-RU" sz="1600" dirty="0" err="1" smtClean="0">
                <a:latin typeface="Segoe Print" panose="02000600000000000000" pitchFamily="2" charset="0"/>
              </a:rPr>
              <a:t>пералічыць</a:t>
            </a:r>
            <a:r>
              <a:rPr lang="ru-RU" sz="1600" dirty="0" smtClean="0">
                <a:latin typeface="Segoe Print" panose="02000600000000000000" pitchFamily="2" charset="0"/>
              </a:rPr>
              <a:t>, але </a:t>
            </a:r>
            <a:r>
              <a:rPr lang="ru-RU" sz="1600" dirty="0" err="1" smtClean="0">
                <a:latin typeface="Segoe Print" panose="02000600000000000000" pitchFamily="2" charset="0"/>
              </a:rPr>
              <a:t>кожны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ўзор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сімвалізуе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дабро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праўду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прыгажосць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любоў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гонар</a:t>
            </a:r>
            <a:r>
              <a:rPr lang="ru-RU" sz="1600" dirty="0" smtClean="0">
                <a:latin typeface="Segoe Print" panose="02000600000000000000" pitchFamily="2" charset="0"/>
              </a:rPr>
              <a:t> за </a:t>
            </a:r>
            <a:r>
              <a:rPr lang="ru-RU" sz="1600" dirty="0" err="1" smtClean="0">
                <a:latin typeface="Segoe Print" panose="02000600000000000000" pitchFamily="2" charset="0"/>
              </a:rPr>
              <a:t>чалавека</a:t>
            </a:r>
            <a:r>
              <a:rPr lang="ru-RU" sz="1600" dirty="0" smtClean="0">
                <a:latin typeface="Segoe Print" panose="02000600000000000000" pitchFamily="2" charset="0"/>
              </a:rPr>
              <a:t> і </a:t>
            </a:r>
            <a:r>
              <a:rPr lang="ru-RU" sz="1600" dirty="0" err="1" smtClean="0">
                <a:latin typeface="Segoe Print" panose="02000600000000000000" pitchFamily="2" charset="0"/>
              </a:rPr>
              <a:t>яго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працу</a:t>
            </a:r>
            <a:r>
              <a:rPr lang="ru-RU" sz="1600" dirty="0" smtClean="0">
                <a:latin typeface="Segoe Print" panose="02000600000000000000" pitchFamily="2" charset="0"/>
              </a:rPr>
              <a:t>, </a:t>
            </a:r>
            <a:r>
              <a:rPr lang="ru-RU" sz="1600" dirty="0" err="1" smtClean="0">
                <a:latin typeface="Segoe Print" panose="02000600000000000000" pitchFamily="2" charset="0"/>
              </a:rPr>
              <a:t>кожны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ўзор</a:t>
            </a:r>
            <a:r>
              <a:rPr lang="ru-RU" sz="1600" dirty="0" smtClean="0">
                <a:latin typeface="Segoe Print" panose="02000600000000000000" pitchFamily="2" charset="0"/>
              </a:rPr>
              <a:t> мае </a:t>
            </a:r>
            <a:r>
              <a:rPr lang="ru-RU" sz="1600" dirty="0" err="1" smtClean="0">
                <a:latin typeface="Segoe Print" panose="02000600000000000000" pitchFamily="2" charset="0"/>
              </a:rPr>
              <a:t>сваё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прызначэнне</a:t>
            </a:r>
            <a:r>
              <a:rPr lang="ru-RU" sz="1600" dirty="0" smtClean="0">
                <a:latin typeface="Segoe Print" panose="02000600000000000000" pitchFamily="2" charset="0"/>
              </a:rPr>
              <a:t> і сваю </a:t>
            </a:r>
            <a:r>
              <a:rPr lang="ru-RU" sz="1600" dirty="0" err="1" smtClean="0">
                <a:latin typeface="Segoe Print" panose="02000600000000000000" pitchFamily="2" charset="0"/>
              </a:rPr>
              <a:t>назву</a:t>
            </a:r>
            <a:r>
              <a:rPr lang="ru-RU" sz="1600" dirty="0" smtClean="0">
                <a:latin typeface="Segoe Print" panose="02000600000000000000" pitchFamily="2" charset="0"/>
              </a:rPr>
              <a:t>.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003" y="411052"/>
            <a:ext cx="4008730" cy="5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Сялянская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мудрасць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	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Часам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ўзнікнуць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пытанне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што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разумнае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сказаць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цёмная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непісьменная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сялянка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ўсё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ж, не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крыўду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сучасным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адукаваным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жанчынам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колішнія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непісьменныя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сялянкі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духоўных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адносінах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саступалі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што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еднасці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прыродай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тонкасці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адчування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навакольнага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расліннага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жывёльнага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свету, то нам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далёка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Вось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жанчына-сялянка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тлумачыла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таямнічасць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цудадзейнасць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абуджэння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пасля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зімовага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сну. Яна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стварыла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выглядзе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ромба 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адросткамі-прамянямі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1).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Зямлю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зашыфравала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гэткім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ромбам, але 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прамянямі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ўнутр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2).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Укампанаваўшы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майстрыха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вобразна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паказала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спалучэнне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жыццёвых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абудзіла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наступіла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вясна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3).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97068"/>
            <a:ext cx="86116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3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вось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іншы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прыклад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вядома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народзе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голуб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галубка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лічацца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сімвалам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Паглядзім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адлюстроўваецца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арнаменце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ручнікоў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якіх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часта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сустракаюцца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матывы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Голуб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ідзе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галубкай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4).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Першае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знаёмства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хлопца 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дзяўчынай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толькі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пачынаецца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Дзве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птушкі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павернуты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галоўкамі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адной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часам - букет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паміж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5).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самым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росквіце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ж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вышываныя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вытканыя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птушкі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павернуты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розныя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скончылася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6).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паэма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трагічнае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каханне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без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узаемнасці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16" y="2693780"/>
            <a:ext cx="7776864" cy="416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676" y="332656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Узоры </a:t>
            </a:r>
            <a:r>
              <a:rPr lang="ru-RU" sz="3200" dirty="0" err="1" smtClean="0">
                <a:solidFill>
                  <a:srgbClr val="FF0000"/>
                </a:solidFill>
              </a:rPr>
              <a:t>жыцця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17431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"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Вышываюць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тады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трэба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прасіць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Бога,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каб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ачуняў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чалавек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-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тлумачыла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майстрыха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Е.Бергавінава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Абольцы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Талачынскага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р-на)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характэрны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арнамент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сваім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вырабе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9). - А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яшчэ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бабы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няма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дзяцей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".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Скампанаваны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дзвюх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частак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ромб з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адросткамі-прамянямі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10),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такі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ж ромб, але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прамяні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накіраваны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ўнутр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-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11).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Каб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выказаць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ідэю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росквіту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жыцця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змяшчаецца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іл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12).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2" y="3573016"/>
            <a:ext cx="80897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6655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Ф.Выдра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Выдрыцы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Крупскага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р-на)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вышыла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ручніку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такія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яшчэ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1861 г. 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часы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галоўнымі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багамі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лічыліся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Бог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Багіня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Маці-Зямля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Ад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залежала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ўсё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Яны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кахалі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адзін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аднаго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як муж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жонка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дзяцей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Вясну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Ярылу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Ад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Ярылы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пайшло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ўсё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дабро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жыта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ячмень.</a:t>
            </a:r>
          </a:p>
          <a:p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Е.Сыч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падобны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сваім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вырабе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тлумачыла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так: "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Галоўнае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прыродзе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нас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нарадзіла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памрэм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нас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прыме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бацькі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ёсць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дзеці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Ярыла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Вясна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Купалінка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Каляда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Радуніца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Вялікая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тайна -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Скажу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табе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дарагі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вучоны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масквіч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Міхасёк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любі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любі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зямлю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любі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прыроду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пастарайся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каб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яны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палюбілі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цябе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ты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станеш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моцным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як дуб, мудрым,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сава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шчаслівым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птушка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".</a:t>
            </a:r>
          </a:p>
          <a:p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Узор,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спалучае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шырока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вядомы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беларускім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ткацтве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Калісьці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было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бачыць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кожнай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сялянскай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хаце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паколькі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ён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лічыўся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цудадзейным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Называюць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па-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рознаму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Вясна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Ярыла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адзін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найстаражытных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сімвалаў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у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якім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зашыфравана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вялікая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таямніца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404664"/>
            <a:ext cx="4636933" cy="534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493" y="423958"/>
            <a:ext cx="41764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толькі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прадмет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побыту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рытуальная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рэч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Згодна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поглядамі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даследчыкаў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Веткаўскага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краязнаўчага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музея (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надалей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ВМНТ),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мадэль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Сусвету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старажытных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беларусаў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Я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паспрабую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разгледзець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сімволіку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гэтага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Сусвету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праз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зварот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традыцыйных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сімвалаў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беларускага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А для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прыкладу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разгледзім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традыцыйны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неглюбскі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0" y="99314"/>
            <a:ext cx="8889988" cy="24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3562"/>
            <a:ext cx="9144000" cy="28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500" y="2535964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ru-RU" b="1" dirty="0" smtClean="0"/>
              <a:t>Ромб,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вельмі</a:t>
            </a:r>
            <a:r>
              <a:rPr lang="ru-RU" b="1" dirty="0" smtClean="0"/>
              <a:t> часта </a:t>
            </a:r>
            <a:r>
              <a:rPr lang="ru-RU" b="1" dirty="0" err="1" smtClean="0"/>
              <a:t>сустракаецца</a:t>
            </a:r>
            <a:r>
              <a:rPr lang="ru-RU" b="1" dirty="0" smtClean="0"/>
              <a:t>, – </a:t>
            </a:r>
            <a:r>
              <a:rPr lang="ru-RU" b="1" dirty="0" err="1" smtClean="0"/>
              <a:t>гэта</a:t>
            </a:r>
            <a:r>
              <a:rPr lang="ru-RU" b="1" dirty="0" smtClean="0"/>
              <a:t> </a:t>
            </a:r>
            <a:r>
              <a:rPr lang="ru-RU" b="1" dirty="0" err="1" smtClean="0"/>
              <a:t>сімвал</a:t>
            </a:r>
            <a:r>
              <a:rPr lang="ru-RU" b="1" dirty="0" smtClean="0"/>
              <a:t> </a:t>
            </a:r>
            <a:r>
              <a:rPr lang="ru-RU" b="1" dirty="0" err="1" smtClean="0"/>
              <a:t>цаліны</a:t>
            </a:r>
            <a:r>
              <a:rPr lang="ru-RU" b="1" dirty="0" smtClean="0"/>
              <a:t>, </a:t>
            </a:r>
            <a:r>
              <a:rPr lang="ru-RU" b="1" dirty="0" err="1" smtClean="0"/>
              <a:t>зямлі</a:t>
            </a:r>
            <a:r>
              <a:rPr lang="ru-RU" b="1" dirty="0" smtClean="0"/>
              <a:t>, якая </a:t>
            </a:r>
            <a:r>
              <a:rPr lang="ru-RU" b="1" dirty="0" err="1" smtClean="0"/>
              <a:t>мусіць</a:t>
            </a:r>
            <a:r>
              <a:rPr lang="ru-RU" b="1" dirty="0" smtClean="0"/>
              <a:t> </a:t>
            </a:r>
            <a:r>
              <a:rPr lang="ru-RU" b="1" dirty="0" err="1" smtClean="0"/>
              <a:t>быць</a:t>
            </a:r>
            <a:r>
              <a:rPr lang="ru-RU" b="1" dirty="0" smtClean="0"/>
              <a:t> </a:t>
            </a:r>
            <a:r>
              <a:rPr lang="ru-RU" b="1" dirty="0" err="1" smtClean="0"/>
              <a:t>узараная</a:t>
            </a:r>
            <a:r>
              <a:rPr lang="ru-RU" b="1" dirty="0" smtClean="0"/>
              <a:t> і </a:t>
            </a:r>
            <a:r>
              <a:rPr lang="ru-RU" b="1" dirty="0" err="1" smtClean="0"/>
              <a:t>засеяная</a:t>
            </a:r>
            <a:r>
              <a:rPr lang="ru-RU" b="1" dirty="0" smtClean="0"/>
              <a:t>. </a:t>
            </a:r>
            <a:r>
              <a:rPr lang="ru-RU" b="1" dirty="0" err="1" smtClean="0"/>
              <a:t>Калі</a:t>
            </a:r>
            <a:r>
              <a:rPr lang="ru-RU" b="1" dirty="0" smtClean="0"/>
              <a:t> мы </a:t>
            </a:r>
            <a:r>
              <a:rPr lang="ru-RU" b="1" dirty="0" err="1" smtClean="0"/>
              <a:t>спалучаем</a:t>
            </a:r>
            <a:r>
              <a:rPr lang="ru-RU" b="1" dirty="0" smtClean="0"/>
              <a:t> ромб і крыж, то крыж </a:t>
            </a:r>
            <a:r>
              <a:rPr lang="ru-RU" b="1" dirty="0" err="1" smtClean="0"/>
              <a:t>адыгрывае</a:t>
            </a:r>
            <a:r>
              <a:rPr lang="ru-RU" b="1" dirty="0" smtClean="0"/>
              <a:t> ролю </a:t>
            </a:r>
            <a:r>
              <a:rPr lang="ru-RU" b="1" dirty="0" err="1" smtClean="0"/>
              <a:t>дзяліцеля</a:t>
            </a:r>
            <a:r>
              <a:rPr lang="ru-RU" b="1" dirty="0" smtClean="0"/>
              <a:t>. </a:t>
            </a:r>
            <a:r>
              <a:rPr lang="ru-RU" b="1" dirty="0" err="1" smtClean="0"/>
              <a:t>Ён</a:t>
            </a:r>
            <a:r>
              <a:rPr lang="ru-RU" b="1" dirty="0" smtClean="0"/>
              <a:t> </a:t>
            </a:r>
            <a:r>
              <a:rPr lang="ru-RU" b="1" dirty="0" err="1" smtClean="0"/>
              <a:t>нібы</a:t>
            </a:r>
            <a:r>
              <a:rPr lang="ru-RU" b="1" dirty="0" smtClean="0"/>
              <a:t> </a:t>
            </a:r>
            <a:r>
              <a:rPr lang="ru-RU" b="1" dirty="0" err="1" smtClean="0"/>
              <a:t>дзеліць</a:t>
            </a:r>
            <a:r>
              <a:rPr lang="ru-RU" b="1" dirty="0" smtClean="0"/>
              <a:t> наш ромб на </a:t>
            </a:r>
            <a:r>
              <a:rPr lang="ru-RU" b="1" dirty="0" err="1" smtClean="0"/>
              <a:t>чатыры</a:t>
            </a:r>
            <a:r>
              <a:rPr lang="ru-RU" b="1" dirty="0" smtClean="0"/>
              <a:t> </a:t>
            </a:r>
            <a:r>
              <a:rPr lang="ru-RU" b="1" dirty="0" err="1" smtClean="0"/>
              <a:t>часткі</a:t>
            </a:r>
            <a:r>
              <a:rPr lang="ru-RU" b="1" dirty="0" smtClean="0"/>
              <a:t>. Так, на </a:t>
            </a:r>
            <a:r>
              <a:rPr lang="ru-RU" b="1" dirty="0" err="1" smtClean="0"/>
              <a:t>чатыры</a:t>
            </a:r>
            <a:r>
              <a:rPr lang="ru-RU" b="1" dirty="0" smtClean="0"/>
              <a:t>, мы колем </a:t>
            </a:r>
            <a:r>
              <a:rPr lang="ru-RU" b="1" dirty="0" err="1" smtClean="0"/>
              <a:t>дровы</a:t>
            </a:r>
            <a:r>
              <a:rPr lang="ru-RU" b="1" dirty="0" smtClean="0"/>
              <a:t>, </a:t>
            </a:r>
            <a:r>
              <a:rPr lang="ru-RU" b="1" dirty="0" err="1" smtClean="0"/>
              <a:t>рэжам</a:t>
            </a:r>
            <a:r>
              <a:rPr lang="ru-RU" b="1" dirty="0" smtClean="0"/>
              <a:t> </a:t>
            </a:r>
            <a:r>
              <a:rPr lang="ru-RU" b="1" dirty="0" err="1" smtClean="0"/>
              <a:t>яблык</a:t>
            </a:r>
            <a:r>
              <a:rPr lang="ru-RU" b="1" dirty="0" smtClean="0"/>
              <a:t>, </a:t>
            </a:r>
            <a:r>
              <a:rPr lang="ru-RU" b="1" dirty="0" err="1" smtClean="0"/>
              <a:t>перакрэсліваем</a:t>
            </a:r>
            <a:r>
              <a:rPr lang="ru-RU" b="1" dirty="0" smtClean="0"/>
              <a:t> </a:t>
            </a:r>
            <a:r>
              <a:rPr lang="ru-RU" b="1" dirty="0" err="1" smtClean="0"/>
              <a:t>аркуш</a:t>
            </a:r>
            <a:r>
              <a:rPr lang="ru-RU" b="1" dirty="0" smtClean="0"/>
              <a:t> </a:t>
            </a:r>
            <a:r>
              <a:rPr lang="ru-RU" b="1" dirty="0" err="1" smtClean="0"/>
              <a:t>паперы</a:t>
            </a:r>
            <a:r>
              <a:rPr lang="ru-RU" b="1" dirty="0" smtClean="0"/>
              <a:t>. Але так мы і </a:t>
            </a:r>
            <a:r>
              <a:rPr lang="ru-RU" b="1" dirty="0" err="1" smtClean="0"/>
              <a:t>хрысцімся</a:t>
            </a:r>
            <a:r>
              <a:rPr lang="ru-RU" b="1" dirty="0" smtClean="0"/>
              <a:t>. </a:t>
            </a:r>
            <a:r>
              <a:rPr lang="ru-RU" b="1" dirty="0" err="1" smtClean="0"/>
              <a:t>Побач</a:t>
            </a:r>
            <a:r>
              <a:rPr lang="ru-RU" b="1" dirty="0" smtClean="0"/>
              <a:t> з “</a:t>
            </a:r>
            <a:r>
              <a:rPr lang="ru-RU" b="1" dirty="0" err="1" smtClean="0"/>
              <a:t>расколкамі</a:t>
            </a:r>
            <a:r>
              <a:rPr lang="ru-RU" b="1" dirty="0" smtClean="0"/>
              <a:t>” (</a:t>
            </a:r>
            <a:r>
              <a:rPr lang="ru-RU" b="1" dirty="0" err="1" smtClean="0"/>
              <a:t>гэтак</a:t>
            </a:r>
            <a:r>
              <a:rPr lang="ru-RU" b="1" dirty="0" smtClean="0"/>
              <a:t> </a:t>
            </a:r>
            <a:r>
              <a:rPr lang="ru-RU" b="1" dirty="0" err="1" smtClean="0"/>
              <a:t>завецца</a:t>
            </a:r>
            <a:r>
              <a:rPr lang="ru-RU" b="1" dirty="0" smtClean="0"/>
              <a:t> </a:t>
            </a:r>
            <a:r>
              <a:rPr lang="ru-RU" b="1" dirty="0" err="1" smtClean="0"/>
              <a:t>перакрыжаваны</a:t>
            </a:r>
            <a:r>
              <a:rPr lang="ru-RU" b="1" dirty="0" smtClean="0"/>
              <a:t> ромб) часта </a:t>
            </a:r>
            <a:r>
              <a:rPr lang="ru-RU" b="1" dirty="0" err="1" smtClean="0"/>
              <a:t>бываюць</a:t>
            </a:r>
            <a:r>
              <a:rPr lang="ru-RU" b="1" dirty="0" smtClean="0"/>
              <a:t> </a:t>
            </a:r>
            <a:r>
              <a:rPr lang="ru-RU" b="1" dirty="0" err="1" smtClean="0"/>
              <a:t>маленькія</a:t>
            </a:r>
            <a:r>
              <a:rPr lang="ru-RU" b="1" dirty="0" smtClean="0"/>
              <a:t> </a:t>
            </a:r>
            <a:r>
              <a:rPr lang="ru-RU" b="1" dirty="0" err="1" smtClean="0"/>
              <a:t>крыжыкі-агеньчыкі</a:t>
            </a:r>
            <a:r>
              <a:rPr lang="ru-RU" b="1" dirty="0" smtClean="0"/>
              <a:t> – </a:t>
            </a:r>
            <a:r>
              <a:rPr lang="ru-RU" b="1" dirty="0" err="1" smtClean="0"/>
              <a:t>гэта</a:t>
            </a:r>
            <a:r>
              <a:rPr lang="ru-RU" b="1" dirty="0" smtClean="0"/>
              <a:t> </a:t>
            </a:r>
            <a:r>
              <a:rPr lang="ru-RU" b="1" dirty="0" err="1" smtClean="0"/>
              <a:t>зярняткі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промні</a:t>
            </a:r>
            <a:r>
              <a:rPr lang="ru-RU" b="1" dirty="0" smtClean="0"/>
              <a:t> </a:t>
            </a:r>
            <a:r>
              <a:rPr lang="ru-RU" b="1" dirty="0" err="1" smtClean="0"/>
              <a:t>цяпла</a:t>
            </a:r>
            <a:r>
              <a:rPr lang="ru-RU" b="1" dirty="0" smtClean="0"/>
              <a:t>. “Расколка”, </a:t>
            </a:r>
            <a:r>
              <a:rPr lang="ru-RU" b="1" dirty="0" err="1" smtClean="0"/>
              <a:t>крыжыкі</a:t>
            </a:r>
            <a:r>
              <a:rPr lang="ru-RU" b="1" dirty="0" smtClean="0"/>
              <a:t> </a:t>
            </a:r>
            <a:r>
              <a:rPr lang="ru-RU" b="1" dirty="0" err="1" smtClean="0"/>
              <a:t>заўжды</a:t>
            </a:r>
            <a:r>
              <a:rPr lang="ru-RU" b="1" dirty="0" smtClean="0"/>
              <a:t> </a:t>
            </a:r>
            <a:r>
              <a:rPr lang="ru-RU" b="1" dirty="0" err="1" smtClean="0"/>
              <a:t>чырвонага</a:t>
            </a:r>
            <a:r>
              <a:rPr lang="ru-RU" b="1" dirty="0" smtClean="0"/>
              <a:t> колеру, як </a:t>
            </a:r>
            <a:r>
              <a:rPr lang="ru-RU" b="1" dirty="0" err="1" smtClean="0"/>
              <a:t>пасхальнае</a:t>
            </a:r>
            <a:r>
              <a:rPr lang="ru-RU" b="1" dirty="0" smtClean="0"/>
              <a:t> </a:t>
            </a:r>
            <a:r>
              <a:rPr lang="ru-RU" b="1" dirty="0" err="1" smtClean="0"/>
              <a:t>яйка</a:t>
            </a:r>
            <a:r>
              <a:rPr lang="ru-RU" b="1" dirty="0" smtClean="0"/>
              <a:t>, </a:t>
            </a: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чырвоны</a:t>
            </a:r>
            <a:r>
              <a:rPr lang="ru-RU" b="1" dirty="0" smtClean="0"/>
              <a:t> </a:t>
            </a:r>
            <a:r>
              <a:rPr lang="ru-RU" b="1" dirty="0" err="1" smtClean="0"/>
              <a:t>сімвалізуе</a:t>
            </a:r>
            <a:r>
              <a:rPr lang="ru-RU" b="1" dirty="0" smtClean="0"/>
              <a:t> </a:t>
            </a:r>
            <a:r>
              <a:rPr lang="ru-RU" b="1" dirty="0" err="1" smtClean="0"/>
              <a:t>жыцце</a:t>
            </a:r>
            <a:r>
              <a:rPr lang="ru-RU" b="1" dirty="0" smtClean="0"/>
              <a:t>, </a:t>
            </a:r>
            <a:r>
              <a:rPr lang="ru-RU" b="1" dirty="0" err="1" smtClean="0"/>
              <a:t>сонца</a:t>
            </a:r>
            <a:r>
              <a:rPr lang="ru-RU" b="1" dirty="0" smtClean="0"/>
              <a:t>, </a:t>
            </a:r>
            <a:r>
              <a:rPr lang="ru-RU" b="1" dirty="0" err="1" smtClean="0"/>
              <a:t>ён</a:t>
            </a:r>
            <a:r>
              <a:rPr lang="ru-RU" b="1" dirty="0" smtClean="0"/>
              <a:t> </a:t>
            </a:r>
            <a:r>
              <a:rPr lang="ru-RU" b="1" dirty="0" err="1" smtClean="0"/>
              <a:t>прасякнуты</a:t>
            </a:r>
            <a:r>
              <a:rPr lang="ru-RU" b="1" dirty="0" smtClean="0"/>
              <a:t> </a:t>
            </a:r>
            <a:r>
              <a:rPr lang="ru-RU" b="1" dirty="0" err="1" smtClean="0"/>
              <a:t>энергіяй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0243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Тэхніка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выканання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белафонавых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чырвонафонавых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рушнікоў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розная. Па белым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нібы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льюцца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прыгожымі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пераборамі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На старых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рушніках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колер “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агнявідных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белафонавых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знакаў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заўсёды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адрозніваецца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ад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чырвонага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цёмных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фонах.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Першы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больш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светлы,больш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палымяны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чырвоныя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палосы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ўзораў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быццам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азораная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полымем і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святлом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А на “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гэта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значыць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цемным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узоры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ткуцца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белым, светлым,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жыццё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ад Бога.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зямля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была “пуста и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темновидна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”, як сказана ў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Бібліі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67680"/>
            <a:ext cx="5623698" cy="656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6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7071D-5771-41FC-9E91-84271E351AC6}"/>
</file>

<file path=customXml/itemProps2.xml><?xml version="1.0" encoding="utf-8"?>
<ds:datastoreItem xmlns:ds="http://schemas.openxmlformats.org/officeDocument/2006/customXml" ds:itemID="{EFFFA9BE-71EA-416E-AC66-4E1A09F77952}"/>
</file>

<file path=customXml/itemProps3.xml><?xml version="1.0" encoding="utf-8"?>
<ds:datastoreItem xmlns:ds="http://schemas.openxmlformats.org/officeDocument/2006/customXml" ds:itemID="{01377B15-331E-4F3A-8261-FE8A01D73265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564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Dmitry Tarasov</cp:lastModifiedBy>
  <cp:revision>12</cp:revision>
  <dcterms:created xsi:type="dcterms:W3CDTF">2016-12-05T14:47:46Z</dcterms:created>
  <dcterms:modified xsi:type="dcterms:W3CDTF">2017-05-25T07:32:04Z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