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BF493B-85C5-42F7-9D53-43D5F4DA7101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6847FB4-5B76-4B08-B952-FF286291EF3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29406"/>
            <a:ext cx="8100392" cy="15569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Станислав Нарбут-автор рецепта вечной молодости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421196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Студентка биологического факультета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БИ-53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Снопок Ксения Сергеевна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sha\Desktop\136334052742843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3673"/>
            <a:ext cx="3312368" cy="463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январе 1925 г. С. Нарбут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покинул службу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Ему было почти 72 года. 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продолжал помогать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людям. 11 марта 1926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Нарбут умер, выполняя свой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врачебный долг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 тяжело заболел, возвращаясь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поздней осенью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визита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больного. 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доктора в последний путь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собралась огромная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толпа людей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местечка, но и со всей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Браславщины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его желанию, врач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похоронен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Браславе. Благодарные жители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выкупили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погребения участок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центре города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Простой деревянный крест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могиле со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временем заменили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 спроектированным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7415" y="260648"/>
            <a:ext cx="4211960" cy="616530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 стоит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Замковой горе, где доктор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Нарбут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редкие свободные минуты любил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сидеть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смотреть на голубую гладь озёр.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 украшает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бронзовая доска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надписью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белорусском языке латиницей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Станiслаў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Осцiк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Нарбут. 1853–1926.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Лекару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ўдзячная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Браслаўшчына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могиле, возведённый на деньги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простых людей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– массивный куб на бетонной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плите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стела, увенчанная на высоте 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метров фонарём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 форме он напоминает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свечу, один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главных символов врачевания.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atasha\Desktop\norbu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712228" cy="55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tasha\Desktop\vibrbras04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27412"/>
            <a:ext cx="3818206" cy="24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Фонарь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вершине олицетворяет 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беспредельную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жертвенную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самоотверженность, присущую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профессии медика,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выразилась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древнем девизе врачей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Светя другим, сгораю сам».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Дежурные полицейские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должны были в темное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время,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непогодь включать мощный фонарь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уникальный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был ещё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маяком.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устным сведениям, фонарь,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работающий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маяк, помогал ориентироваться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тумане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рыбакам на озере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Дривяты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Natasha\Desktop\262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0" y="2727997"/>
            <a:ext cx="8069375" cy="36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60648"/>
            <a:ext cx="4788024" cy="612068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Браславской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центральной районной больнице (ЦРБ)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бронзовый бюст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народному доктору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Станиславу Нарбуту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Место выбрали в центре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больничного двора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перекрестке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дорожек, ведущих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подразделениям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медицинского учреждения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чтобы каждый врач мог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мысленно поздороваться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коллегой,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уже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второе столетие учит нас главному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медицине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милосердию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беззаветной преданности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здании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Нарбутовской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больницы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находится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скит Полоцкого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Свято-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Евфросиньевского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наверное, объяснимо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глубоко символично, ведь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врачевании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нуждается не 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тело, но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душа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Natasha\Desktop\Бюст-Нарбу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8100392" cy="6669360"/>
          </a:xfrm>
        </p:spPr>
        <p:txBody>
          <a:bodyPr/>
          <a:lstStyle/>
          <a:p>
            <a:pPr marL="82296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82296" indent="0" algn="ctr">
              <a:buNone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Станислав Нарбут родился 4 мая 1853 года в имении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Шавры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Гродненщине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отец,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Теодор Нарбут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всесторонне одарённым человеком, проявил себя как талантливый военный инженер, историк, археолог, краевед, автор проекта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Бобруйской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крепости.</a:t>
            </a:r>
          </a:p>
          <a:p>
            <a:pPr marL="82296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sha\Desktop\484px-Teodor_Narbu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3600400" cy="445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42988" y="0"/>
            <a:ext cx="789146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1872 году С. Нарбут поступил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Баварский университет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Мюнхене.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студенческих волнениях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исключён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арестован. Арест удалось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заменить штрафом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Через несколько месяцев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Станиславу удалось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восстановиться в университете.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1879 году С. Нарбут выдержал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испытания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степень доктора медицины.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Тут 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защитил докторскую диссертацию.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 времена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чтобы работать в России,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было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подтвердить диплом учёбой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российском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учебном заведении.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Станислав успешно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сделал это, окончив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Дерпте (ныне г. Тарту) в 1891 году.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годы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лечебной практики прошли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границей.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Германии местом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жительства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Нарбута стала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Браславщина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впоследствии приехал работать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земским врачом.</a:t>
            </a:r>
          </a:p>
        </p:txBody>
      </p:sp>
    </p:spTree>
    <p:extLst>
      <p:ext uri="{BB962C8B-B14F-4D97-AF65-F5344CB8AC3E}">
        <p14:creationId xmlns:p14="http://schemas.microsoft.com/office/powerpoint/2010/main" val="23333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4624"/>
            <a:ext cx="8100392" cy="681337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государственную службу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поступил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1904 г. После учёбы в крупных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городах  молодой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 был полон амбициозных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карьерных устремлений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желал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дальнейшем поменять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место работы. Но придя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Браслава, на Замковую гору,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увидел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высоты неповторимую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чарующую красоту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местных озёр. Маленькое,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захолустное,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поразительно красивое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местечко настолько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понравилось С. Нарбуту,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человеку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тонкой поэтической натурой,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остался тут до конца своих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дней.</a:t>
            </a: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sha\Desktop\braslav-zamo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2" y="2492896"/>
            <a:ext cx="458911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sha\Desktop\braslav-zamok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97" y="4429679"/>
            <a:ext cx="3729503" cy="242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064896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1906 году благодаря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стараниям, инициативе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Браславе была открыта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первоклассная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 временам клиника.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добился строительства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больницы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Браславе, но и даже пожертвовал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своих средств. Благодаря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Нарбуту была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построена лечебница возле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Замковой горы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которую очень часто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называли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нарбутовской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sha\Desktop\braslav_hram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0686"/>
            <a:ext cx="4639787" cy="317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sha\Desktop\braslav_hram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95" y="1908273"/>
            <a:ext cx="3341832" cy="4698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Браслав получил первоклассную по тем временам больницу. Каменный главный корпус выделялся среди деревянных построек местечка. Он стал самым приметным, красивым большим зданием общественного предназначения за всю историю города. И сейчас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красное кирпичное 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видно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Замковой горы.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Возведённая 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1,5 года лечебница служила людям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90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лет, она функционировала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 больницы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1994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Natasha\Desktop\SDC11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72" y="2278112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строительства больницы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Нарбут развернул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хирургическую 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выполняя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многочисленные вмешательства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лечении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хирургической, акушерской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офтальмологической,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гинекологической,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полной самоотдачей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боролся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инфекционными заболеваниями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высокой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детской смертностью на тот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момент. Доктор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 безотказным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помогал всем, кто просил помощи.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Немало обошёл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домов, где лечил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больных, которые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могли сами приехать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приём 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врачу. Бывало и такое, что больной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лежал на печи, и чтобы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беспокоить 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врач сам туда взбирался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осматривал больного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тех случаях, когда человек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заплатить за лечение,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оказывал помощь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бесплатно, а иногда даже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помогал достать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лекарства.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6158"/>
            <a:ext cx="52278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4624"/>
            <a:ext cx="8100392" cy="681337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Нарбут был известен своей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общественной деятельностью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режиссёром и актёром любительского театра, издавал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газету «Дух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Браславца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создал пожарную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дружину, боролся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любителями выпить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торгашами,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спекулирующими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пагубном человеческом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пристрастии, нёс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просвещение в народные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Женился Нарбут в 48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женой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Людвикой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Рудницкой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жили дружно,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гостеприимно. Родили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дочерей и сына.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Потомки живут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atasha\Desktop\136334052742843-i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5472608" cy="43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064896" cy="68580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первой мировой войны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С.Нарбут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«вне очереди» был представлен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титулу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коллежского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советника.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 войны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возглавлял лазарет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Северо-Западном фронте.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ранен и стал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инвалидом. 	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начале 1919 г. Нарбут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вернулся 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врачебной практике. Новые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польские власти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подозрением относились к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русскому чиновнику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который оказывал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раненым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красноармейцам.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Доктор, несмотря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это, собирал кадры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охраны здоровья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отстаивал врачей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фельдшеров православного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вероисповедания,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были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неугодны польским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властям. 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администрация забрала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главное 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больницы. Доктор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переживал,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самой смерти не мог примириться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решением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своей бывшей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лечебнице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Нарбут занимал небольшую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комнатушку, где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располагалась канцелярия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отдела здоровья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Его рабочий день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 медэкспертизами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осмотрами, работой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комиссиях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судебных заседаниях,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инспекторскими осмотрами учреждений.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контролем поветового лекаря,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которым 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 1 октября 1919 г., 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аптеки, предприятия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пищевой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промышленности, школы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бани. Он организовывал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противоэпидемические мероприятия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санитарное дело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04BFC5-659A-4207-B3A4-AF560C9355FD}"/>
</file>

<file path=customXml/itemProps2.xml><?xml version="1.0" encoding="utf-8"?>
<ds:datastoreItem xmlns:ds="http://schemas.openxmlformats.org/officeDocument/2006/customXml" ds:itemID="{509D2A70-9A9E-4E17-BC8F-D81B79F63977}"/>
</file>

<file path=customXml/itemProps3.xml><?xml version="1.0" encoding="utf-8"?>
<ds:datastoreItem xmlns:ds="http://schemas.openxmlformats.org/officeDocument/2006/customXml" ds:itemID="{7E9B2294-4761-4D45-A4F7-4ED78752A70A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19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Станислав Нарбут-автор рецепта вечной молодости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Станислав Нарбут-автор рецепта вечной молодости</dc:title>
  <dc:creator>Natasha</dc:creator>
  <cp:lastModifiedBy>Natasha</cp:lastModifiedBy>
  <cp:revision>11</cp:revision>
  <dcterms:created xsi:type="dcterms:W3CDTF">2016-11-14T15:46:13Z</dcterms:created>
  <dcterms:modified xsi:type="dcterms:W3CDTF">2016-11-15T11:59:53Z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