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6" r:id="rId21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2BF-353A-4114-88FC-8E48A8545A01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BFC7-19D7-4AC2-8C63-70BDCDA909A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EF06-D8D5-4ADD-90FA-43C999C0F84C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AF209-3888-415B-A9A8-076C9E21331B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0E65-5B48-4E91-BE85-90D183685E6F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1BC6-FD0D-41E8-9609-12C2FE2BC03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A76B-D58F-43C0-A6A9-87974788405A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55E2-2F34-48DF-A267-61E5DC72CEC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C948-794C-4B89-9C75-203A90DC4E6E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91D1-14B0-48A5-B30E-AE5956CEE55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9825-85E8-4A84-B6EF-D4AEB97246A7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6B90-3FCC-44D1-AAA5-D9B8873E61B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2F90-363B-46E4-81F3-E1727A939F62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83E6-0DA6-4C51-B220-08F8E70318B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C1BD-3C32-49EF-81E6-56D8FF0E7D99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ED6A-DEEF-4670-8500-348E836B9E9E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5CC9-1A8B-478C-AE80-C93B06B8B3EF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4B58F-5F7B-43CE-BC0F-0050A5500B8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8249-4200-4649-9C3E-7AB1FCB0E026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254B-605A-4ABD-8388-AB4D0C50FD6E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be-BY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94BA-6D43-4B63-B751-1756F1AD7224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D33E-5467-401B-88D3-C5FCEE8BF6D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e-BY" smtClean="0"/>
              <a:t>Haga clic para modificar el estilo de texto del patrón</a:t>
            </a:r>
          </a:p>
          <a:p>
            <a:pPr lvl="1"/>
            <a:r>
              <a:rPr lang="es-ES" altLang="be-BY" smtClean="0"/>
              <a:t>Segundo nivel</a:t>
            </a:r>
          </a:p>
          <a:p>
            <a:pPr lvl="2"/>
            <a:r>
              <a:rPr lang="es-ES" altLang="be-BY" smtClean="0"/>
              <a:t>Tercer nivel</a:t>
            </a:r>
          </a:p>
          <a:p>
            <a:pPr lvl="3"/>
            <a:r>
              <a:rPr lang="es-ES" altLang="be-BY" smtClean="0"/>
              <a:t>Cuarto nivel</a:t>
            </a:r>
          </a:p>
          <a:p>
            <a:pPr lvl="4"/>
            <a:r>
              <a:rPr lang="es-ES" altLang="be-BY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83EF1A-7D2C-431F-B418-929ACAF81CBC}" type="datetimeFigureOut">
              <a:rPr lang="be-BY"/>
              <a:pPr>
                <a:defRPr/>
              </a:pPr>
              <a:t>03.02.2015</a:t>
            </a:fld>
            <a:endParaRPr lang="be-B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F4090-2269-4AE8-B41F-6E4B89B25F81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 Гомельской области</a:t>
            </a:r>
            <a:endParaRPr lang="be-BY" sz="6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0"/>
            <a:ext cx="8532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Учреждение образования </a:t>
            </a:r>
            <a:br>
              <a:rPr lang="ru-RU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«Гомельский государственный университет имени Франциска Скорины»</a:t>
            </a:r>
            <a:br>
              <a:rPr lang="ru-RU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Математический факультет</a:t>
            </a:r>
            <a:br>
              <a:rPr lang="ru-RU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Кафедра вычислительной математики и программирования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48038" y="594995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Выполнила студентка Харитончик Екатерина</a:t>
            </a:r>
          </a:p>
          <a:p>
            <a:r>
              <a:rPr lang="ru-RU" b="1">
                <a:latin typeface="Times New Roman" pitchFamily="18" charset="0"/>
              </a:rPr>
              <a:t>Руководитель к.ф.-м.н. Березовская Е.М.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чемпионы Гомельщины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Алла Цупер чемпионка на зимних Олимпийских играх в Сочи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2014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Медаль Цупер стала первой для Белоруссии в женском фристайле.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Алла Цупер окончила Гомельский государственный университет по специальности «тренер-преподаватель».</a:t>
            </a:r>
            <a:endParaRPr lang="be-BY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40242" y="2789373"/>
            <a:ext cx="5320898" cy="354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 на Чемпионате мира по самбо</a:t>
            </a:r>
            <a:endParaRPr lang="be-BY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100" y="1700213"/>
            <a:ext cx="4475163" cy="4421187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городе Сеуле (Республика Корея) проходит Чемпионат мира по самбо среди юношей и девушек, юниоров и юниорок. Соревнования продлятся до 13 октября, однако представительница Гомельской области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Христина Ярец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уже стала обладательницей серебряной медали в весовой категории 56 килограмм!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Христина - воспитаница ГУ "СДЮШОР города Хойники", выпускница ГУ "Гомельское государственное училище олимпийского резерва", в настоящее время - учащаяся Школы высшего спортивного мастерства. Девушка обучается на факультете физической культуры Гомельского государственного университета имени Франциска Скорины.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Спортсменка является мастером спорта Республики Беларусь по дзюдо и самбо.</a:t>
            </a:r>
            <a:endParaRPr lang="be-BY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127041"/>
            <a:ext cx="42170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sz="54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гонка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73238"/>
            <a:ext cx="3970337" cy="413226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11 октября в Мозыре прошел чемпионат и первенство Гомельской области по велокроссу. В соревнованиях приняли участие спортсмены из Гомеля, Жлобина,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Калинкович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Мозыря, Речицы и Буда-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Состязание проводились в индивидуальной и групповой гонках. Победители и призеры награждены грамотами и медалями соответствующих степеней.</a:t>
            </a:r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19600" y="1997396"/>
            <a:ext cx="4703895" cy="352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ткрытый </a:t>
            </a:r>
            <a:r>
              <a:rPr lang="ru-RU" sz="36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турнир «Золотая осень</a:t>
            </a:r>
            <a:r>
              <a:rPr lang="ru-RU" sz="3600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теннису</a:t>
            </a:r>
            <a:endParaRPr lang="be-BY" sz="36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900" y="1844675"/>
            <a:ext cx="4032250" cy="4321175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 период с 16 по 19 октября на кортах Гомельского областного центра олимпийского резерва по теннису проводился открытый республиканский турнир «Золотая осень» среди юношей и девушек в возрастной категории до 12 лет.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Харьков Даниил из Гомеля занял 1 место в состязаниях среди парней. Вторым стал гомельчанин Мюллер Марк.  Заслуженное третье место – у Хомротова Алексея, который также живет в нашем городе.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Среди девушек почетное первое место завоевала Лазарева Виктория (Гомель), Хомутянская Дарья показала второй результат (Гомель), Жудро Анна из Бобруйска удостоена 3 места.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С 23 по 26 октября состоялись соревнования среди юношей и девушек в возрастной категории до 14 и 16 лет. </a:t>
            </a:r>
            <a:endParaRPr lang="be-BY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693" y="2133101"/>
            <a:ext cx="4673902" cy="309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турнир по боксу</a:t>
            </a:r>
            <a:endParaRPr lang="be-BY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65650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 Ветке завершился международный турнир по боксу на призы райисполкома. В Ветке В состязаниях приняли участие 117 спортсменов из Республики Беларусь, а также из Белгородской, Орловской и Брянской областей Российской Федерации.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Юные боксеры мерялись силами с 29 октября по 1 ноября.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Команда ГОЦОР в количестве 18 человек показала следующие результаты: 1-е места завоевали Дмитрий Бальков и Роман Кондратюк, почетные 2-е места присуждены Александру Сидоренко, Олегу Змушко, Артему Селиванову, Алексею Ивицкому, а заслуженных 3-х места удостоены Никита Кошелев, Данила Гриньков, Глеб Сологуб, Николай Чудов, Дмитрий Корбатенко, Денис Андрианец, Дмитрий Каченя.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Призеры соревнований награждены медалями, дипломами и денежными поощрениями. </a:t>
            </a:r>
            <a:endParaRPr lang="be-BY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8726" y="2141896"/>
            <a:ext cx="4257213" cy="304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Европы среди юниоров</a:t>
            </a:r>
            <a:endParaRPr lang="be-BY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ct val="0"/>
              </a:spcBef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Анапе (Российская Федерация) завершилось первенство Европы среди юниоров. Согласно данным Европейской конфедерации бокса, в этом году за награды турнира сражались 254 боксера из 33-х стран.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 составе сборной команды Республики Беларусь были и  спортсмены Гомельской области, воспитанники ГОЦОР по боксу: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Владислав Валеватый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(57 кг) и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Никита Краснобаев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(70 кг).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Никита занял 5 место, одержав победу над спорсменом из Армении Г. Оганесяном.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Сборная команда нашей страны заняла 16-е общекомандное место.</a:t>
            </a:r>
            <a:endParaRPr lang="be-BY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 </a:t>
            </a:r>
            <a:r>
              <a:rPr lang="ru-RU" sz="32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Гомельской области  по футболу «Кубок </a:t>
            </a:r>
            <a:r>
              <a:rPr lang="ru-RU" sz="3200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32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Вступай в игру!»</a:t>
            </a:r>
            <a:endParaRPr lang="be-BY" sz="32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25" y="1830388"/>
            <a:ext cx="3681413" cy="4781550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Финал регионального турнира Гомельской области  по футболу «Кубок Coca-Cola. Вступай в игру!» среди юношей 2000 - 2001 годов рождения состоялся 14 ноября. По итогам состязаний 1 место - у команды из Светлогорска, футболисты из Речицы заняли 2 место, а молодые игроки из Житкович - на 3-м.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 сентября за победу в Кубке сражаются сборные всех регионов нашей страны. В соревнованиях, которые проводятся в Беларуси уже третий год, участвуют любительские команды из школ, гимназий, лицеев. 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Победители общереспубликанского финала посетят матч "Беларусь - Мексика", в рамках  экскурсии оценят все возможности новейшего стадиона «Борисов-Арена», а также поучаствуют в мастер-классах от игроков Национальной сборной Беларуси по футболу.</a:t>
            </a:r>
            <a:endParaRPr lang="be-BY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2060848"/>
            <a:ext cx="498517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Гомельчанки</a:t>
            </a:r>
            <a:r>
              <a:rPr lang="ru-RU" sz="32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 пять золотых медалей на международных соревнованиях по каратэ</a:t>
            </a:r>
            <a:endParaRPr lang="be-BY" sz="32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1252538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Юные спортсменки из Гомеля -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Владислава Колоскова, Анастасия Головня и Дарья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стали лауреатами международных соревнований по каратэ Gomel Open Cup 2014. Девушки завоевали первые места в индивидуальном и командном зачетах.</a:t>
            </a:r>
            <a:endParaRPr lang="be-BY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2708920"/>
            <a:ext cx="4575944" cy="343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270892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Гомельчанки</a:t>
            </a:r>
            <a:r>
              <a:rPr lang="ru-RU" sz="32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 "золото" и "серебро" на республиканском Кубке по бодибилдингу</a:t>
            </a:r>
            <a:endParaRPr lang="be-BY" sz="32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Анастасия Шкрабкова и Татьяна Осинникова (на фото) вернулись из Могилева с победами. Кубок Беларуси по бодибилдингу и фитнесу, к которому они готовились на протяжении трех с половиной месяцев, принес им две медали.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Кубок Республики Беларусь по бодибилдингу и фитнесу прошел 25 октября в Могилеве. Впервые за всю историю его проведения призовые места достались гомельчанкам.</a:t>
            </a:r>
            <a:endParaRPr lang="be-BY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9752" y="3068960"/>
            <a:ext cx="4143896" cy="310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Хоккейный клуб "Гомель" вернулся из Бреста с победой</a:t>
            </a:r>
            <a:endParaRPr lang="be-BY" sz="32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"Огненные рыси" разгромили " со счетом 6:1 хозяев ледовой площадки - ХК "Брест". Через несколько дней в надежде на реванш брестская ледовая дружина прибудет в город над Сожем.</a:t>
            </a:r>
            <a:endParaRPr lang="be-BY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7704" y="2492896"/>
            <a:ext cx="4482075" cy="33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спорта </a:t>
            </a:r>
            <a:endParaRPr lang="be-BY" sz="54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32000" algn="just">
              <a:spcBef>
                <a:spcPts val="0"/>
              </a:spcBef>
              <a:buFontTx/>
              <a:buNone/>
              <a:defRPr/>
            </a:pPr>
            <a:endParaRPr lang="ru-RU" sz="1600" dirty="0"/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Гомельщины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развитой социальной инфраструктурой, обеспечивающей эффективную подготовку спортивного резерва и спортсменов высокого класса, которая включает в себя:</a:t>
            </a:r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училище олимпийского резерва с филиалом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Мозыре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85 специализированных учебно-спортивных учреждений: 36 детско-юношеских спортивных школ, 41 специализированную детско-юношескую школу олимпийского резерва, 7 центров олимпийского резерва, школу высшего спортивного мастерства; </a:t>
            </a:r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- 21 районный физкультурно-спортивный клуб;</a:t>
            </a:r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- 38 стадионов, 5 манежей, 2 ледовых дворца, 2 открытых сезонных катка, горнолыжный комплекс,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лыжероллерная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трасса, 17 гребных баз, 2 крытых теннисных комплекса, 849 спортивных залов, 136 стрелковых тиров, 43 плавательных бассейна, 106 мини-бассейнов, аквапарк, 1988 открытых спортивных площадок.</a:t>
            </a:r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вид спорта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34 по олимпийской программе. Приоритет отдан 15 видам спорта, среди них: гребля, единоборства, легкая атлетика, плавание, велоспорт, тяжелая атлетика и другие. </a:t>
            </a:r>
            <a:endParaRPr lang="be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6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be-BY" sz="6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спорта </a:t>
            </a:r>
            <a:endParaRPr lang="be-BY" sz="4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32000" algn="just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32000" algn="just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 спортсменами области на официальных международных соревнованиях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завоевано 136 медалей по 18 видам спорта, в том числе 40 золотых, 30 серебряных, 66 бронзовых, в том числе, по олимпийским видам спорта 94 медали.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Спортивное звание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спорта Республики Беларусь международного класса» присвоено 16 спортсменам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8 видам спорта.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«Мастер спорта Республики Беларусь» присвоено 135 спортсменам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24 видам спорта.</a:t>
            </a:r>
            <a:endParaRPr lang="be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e-BY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indent="457200">
              <a:spcBef>
                <a:spcPts val="0"/>
              </a:spcBef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регионов по развитию спорта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Гомельщина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2-е место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Ежеквартально министерство спорта и туризма Беларуси проводит своеобразный рейтинг регионов по развитию спорта, и, как сообщил начальник управления спорта и туризма Гомельского облисполкома Денис Езерский, по итогам июля-сентября Гомельщина занимает второе место по всем показателям, уступая лишь городу Минску.</a:t>
            </a:r>
            <a:endParaRPr lang="be-BY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sz="3600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Музей-лаборатория спортивной славы Гомельщины</a:t>
            </a:r>
            <a:endParaRPr lang="be-BY" sz="36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14 октября 2006 года Национальный олимпийский комитет открывает музей-лабораторию спортивной славы Гомельщины.</a:t>
            </a:r>
            <a:endParaRPr lang="be-BY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1720" y="2348880"/>
            <a:ext cx="4824536" cy="327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sz="4000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чемпионы Гомельщины</a:t>
            </a:r>
            <a:endParaRPr lang="be-BY" sz="4000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Леонид Гейштор Олимпийский чемпион 1960 года в каноэ-двойке с Сергеем Макаренко на дистанции 1000 м.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endParaRPr lang="be-BY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60631" y="2349945"/>
            <a:ext cx="3080049" cy="41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чемпионы Гомельщины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Николай Степанович Горбачёв Олимпийский чемпион 1972 на байдарке-двойке (с В. Кратасюком) на дистанции 1000 м.</a:t>
            </a:r>
            <a:endParaRPr lang="be-BY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4054" y="2349317"/>
            <a:ext cx="2858439" cy="424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00200"/>
            <a:ext cx="8424862" cy="4525963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Елена Рудковская на Олимпиаде в Барселоне Рудковская победила на дистанции 100 м брассом, а в комбинированной эстафете с Объединённой командой завоевала бронзу. Елена Рудковская признавалось лучшей спортсменкой Белоруссии 1991 и 1992 гг.</a:t>
            </a:r>
            <a:endParaRPr lang="be-BY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76972" y="2426460"/>
            <a:ext cx="3204299" cy="414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чемпионы Гомельщины</a:t>
            </a:r>
            <a:endParaRPr lang="be-BY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e-BY" dirty="0" smtClean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чемпионы Гомельщины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Макаров Игорь Чемпион Игр ХХYIII Олимпиады в г. Афины (Греция) в 2004 году по дзюдо.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Семнадцать лет  мечтал  гомельский спортсмен  об олимпийском золоте. Семнадцать лет он  шел к нему свои путем. И  был увенчан медалью и оливковой ветвью именно на родине первых  Олимпийских игр.</a:t>
            </a:r>
          </a:p>
          <a:p>
            <a:pPr marL="0" indent="457200" algn="just">
              <a:spcBef>
                <a:spcPct val="0"/>
              </a:spcBef>
              <a:buFontTx/>
              <a:buNone/>
            </a:pPr>
            <a:endParaRPr lang="be-BY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16636" y="2868838"/>
            <a:ext cx="3521278" cy="352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C72B6-02D5-4110-88C5-2EB8480E9FA8}"/>
</file>

<file path=customXml/itemProps2.xml><?xml version="1.0" encoding="utf-8"?>
<ds:datastoreItem xmlns:ds="http://schemas.openxmlformats.org/officeDocument/2006/customXml" ds:itemID="{30DA8A80-6C2B-42E3-8B03-6637320D977E}"/>
</file>

<file path=customXml/itemProps3.xml><?xml version="1.0" encoding="utf-8"?>
<ds:datastoreItem xmlns:ds="http://schemas.openxmlformats.org/officeDocument/2006/customXml" ds:itemID="{D5DDD7FB-E6BF-4E2F-8D72-50E07BF6B3A8}"/>
</file>

<file path=docProps/app.xml><?xml version="1.0" encoding="utf-8"?>
<Properties xmlns="http://schemas.openxmlformats.org/officeDocument/2006/extended-properties" xmlns:vt="http://schemas.openxmlformats.org/officeDocument/2006/docPropsVTypes">
  <Template>Olimpiyskie-igry</Template>
  <TotalTime>219</TotalTime>
  <Words>1092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Diseño predeterminado</vt:lpstr>
      <vt:lpstr>Слайд 1</vt:lpstr>
      <vt:lpstr>Развитие спорта </vt:lpstr>
      <vt:lpstr>Развитие спорта </vt:lpstr>
      <vt:lpstr>В рейтинге регионов по развитию спорта Гомельщина занимает 2-е место</vt:lpstr>
      <vt:lpstr>Музей-лаборатория спортивной славы Гомельщины</vt:lpstr>
      <vt:lpstr>Олимпийские чемпионы Гомельщины</vt:lpstr>
      <vt:lpstr>Олимпийские чемпионы Гомельщины</vt:lpstr>
      <vt:lpstr>Олимпийские чемпионы Гомельщины</vt:lpstr>
      <vt:lpstr>Олимпийские чемпионы Гомельщины</vt:lpstr>
      <vt:lpstr>Олимпийские чемпионы Гомельщины</vt:lpstr>
      <vt:lpstr>Серебряная медаль на Чемпионате мира по самбо</vt:lpstr>
      <vt:lpstr>Велосипедная гонка </vt:lpstr>
      <vt:lpstr>Открытый республиканский турнир «Золотая осень» по теннису</vt:lpstr>
      <vt:lpstr>Международный турнир по боксу</vt:lpstr>
      <vt:lpstr>Первенство Европы среди юниоров</vt:lpstr>
      <vt:lpstr>Турнира Гомельской области  по футболу «Кубок Coca-Cola. Вступай в игру!»</vt:lpstr>
      <vt:lpstr>Гомельчанки взяли пять золотых медалей на международных соревнованиях по каратэ</vt:lpstr>
      <vt:lpstr>Гомельчанки взяли "золото" и "серебро" на республиканском Кубке по бодибилдингу</vt:lpstr>
      <vt:lpstr>Хоккейный клуб "Гомель" вернулся из Бреста с победой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icc</cp:lastModifiedBy>
  <cp:revision>22</cp:revision>
  <dcterms:created xsi:type="dcterms:W3CDTF">2014-11-18T19:07:53Z</dcterms:created>
  <dcterms:modified xsi:type="dcterms:W3CDTF">2015-02-03T10:42:46Z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