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5" r:id="rId2"/>
    <p:sldId id="257" r:id="rId3"/>
    <p:sldId id="258" r:id="rId4"/>
    <p:sldId id="256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D62283-256F-47EE-9BFD-A0D67DE33A6B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438BCE0-14BB-4ED5-A1B7-E2D1D874D146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62283-256F-47EE-9BFD-A0D67DE33A6B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BCE0-14BB-4ED5-A1B7-E2D1D874D146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62283-256F-47EE-9BFD-A0D67DE33A6B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BCE0-14BB-4ED5-A1B7-E2D1D874D146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62283-256F-47EE-9BFD-A0D67DE33A6B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BCE0-14BB-4ED5-A1B7-E2D1D874D14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62283-256F-47EE-9BFD-A0D67DE33A6B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BCE0-14BB-4ED5-A1B7-E2D1D874D14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62283-256F-47EE-9BFD-A0D67DE33A6B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BCE0-14BB-4ED5-A1B7-E2D1D874D14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62283-256F-47EE-9BFD-A0D67DE33A6B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BCE0-14BB-4ED5-A1B7-E2D1D874D146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62283-256F-47EE-9BFD-A0D67DE33A6B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BCE0-14BB-4ED5-A1B7-E2D1D874D146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62283-256F-47EE-9BFD-A0D67DE33A6B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BCE0-14BB-4ED5-A1B7-E2D1D874D1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62283-256F-47EE-9BFD-A0D67DE33A6B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BCE0-14BB-4ED5-A1B7-E2D1D874D1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62283-256F-47EE-9BFD-A0D67DE33A6B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8BCE0-14BB-4ED5-A1B7-E2D1D874D1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4D62283-256F-47EE-9BFD-A0D67DE33A6B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438BCE0-14BB-4ED5-A1B7-E2D1D874D14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436096" y="4149080"/>
            <a:ext cx="3440704" cy="2193106"/>
          </a:xfrm>
        </p:spPr>
        <p:txBody>
          <a:bodyPr>
            <a:normAutofit fontScale="92500"/>
          </a:bodyPr>
          <a:lstStyle/>
          <a:p>
            <a:pPr algn="r"/>
            <a:endParaRPr lang="be-BY" dirty="0" smtClean="0"/>
          </a:p>
          <a:p>
            <a:pPr algn="r"/>
            <a:r>
              <a:rPr lang="be-BY" dirty="0" smtClean="0"/>
              <a:t>Выканала:</a:t>
            </a:r>
          </a:p>
          <a:p>
            <a:pPr marL="0" indent="0" algn="r">
              <a:buNone/>
            </a:pPr>
            <a:r>
              <a:rPr lang="be-BY" dirty="0" smtClean="0"/>
              <a:t>Юлія Ярмоленка,</a:t>
            </a:r>
          </a:p>
          <a:p>
            <a:pPr marL="0" indent="0" algn="r">
              <a:buNone/>
            </a:pPr>
            <a:r>
              <a:rPr lang="be-BY" dirty="0" smtClean="0"/>
              <a:t>студэнтка </a:t>
            </a:r>
            <a:r>
              <a:rPr lang="be-BY" dirty="0"/>
              <a:t>групы </a:t>
            </a:r>
            <a:r>
              <a:rPr lang="be-BY" dirty="0" smtClean="0"/>
              <a:t>БФ-31</a:t>
            </a:r>
          </a:p>
          <a:p>
            <a:pPr marL="0" indent="0" algn="r">
              <a:buNone/>
            </a:pPr>
            <a:r>
              <a:rPr lang="be-BY" dirty="0" smtClean="0"/>
              <a:t>філалагічнага </a:t>
            </a:r>
            <a:r>
              <a:rPr lang="be-BY" dirty="0"/>
              <a:t>факультэта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Che" pitchFamily="49" charset="-127"/>
                <a:cs typeface="EucrosiaUPC" pitchFamily="18" charset="-34"/>
              </a:rPr>
              <a:t>РАД</a:t>
            </a:r>
            <a:r>
              <a:rPr lang="be-BY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BatangChe" pitchFamily="49" charset="-127"/>
                <a:cs typeface="EucrosiaUPC" pitchFamily="18" charset="-34"/>
              </a:rPr>
              <a:t>ЗІВІЛЫ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ea typeface="BatangChe" pitchFamily="49" charset="-127"/>
              <a:cs typeface="Eucrosi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02280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9" y="188641"/>
            <a:ext cx="4968552" cy="6408712"/>
          </a:xfrm>
        </p:spPr>
        <p:txBody>
          <a:bodyPr/>
          <a:lstStyle/>
          <a:p>
            <a:r>
              <a:rPr lang="ru-RU" sz="2700" b="1" i="1" dirty="0" err="1"/>
              <a:t>Міхал</a:t>
            </a:r>
            <a:r>
              <a:rPr lang="ru-RU" sz="2700" b="1" i="1" dirty="0"/>
              <a:t> </a:t>
            </a:r>
            <a:r>
              <a:rPr lang="ru-RU" sz="2700" b="1" i="1" dirty="0" err="1"/>
              <a:t>Казімер</a:t>
            </a:r>
            <a:r>
              <a:rPr lang="ru-RU" sz="2700" b="1" i="1" dirty="0"/>
              <a:t> </a:t>
            </a:r>
            <a:r>
              <a:rPr lang="ru-RU" sz="2700" b="1" i="1" dirty="0" err="1"/>
              <a:t>Радзівіл</a:t>
            </a:r>
            <a:r>
              <a:rPr lang="ru-RU" sz="2700" b="1" i="1" dirty="0"/>
              <a:t> «</a:t>
            </a:r>
            <a:r>
              <a:rPr lang="ru-RU" sz="2700" b="1" i="1" dirty="0" err="1"/>
              <a:t>Рыбанька</a:t>
            </a:r>
            <a:r>
              <a:rPr lang="ru-RU" sz="2700" b="1" i="1" dirty="0" smtClean="0"/>
              <a:t>» </a:t>
            </a:r>
            <a:br>
              <a:rPr lang="ru-RU" sz="2700" b="1" i="1" dirty="0" smtClean="0"/>
            </a:br>
            <a:r>
              <a:rPr lang="ru-RU" sz="2700" dirty="0" err="1" smtClean="0"/>
              <a:t>Заснаваў</a:t>
            </a:r>
            <a:r>
              <a:rPr lang="ru-RU" sz="2700" dirty="0" smtClean="0"/>
              <a:t> </a:t>
            </a:r>
            <a:r>
              <a:rPr lang="ru-RU" sz="2700" dirty="0" err="1"/>
              <a:t>дзейнасць</a:t>
            </a:r>
            <a:r>
              <a:rPr lang="ru-RU" sz="2700" dirty="0"/>
              <a:t> </a:t>
            </a:r>
            <a:r>
              <a:rPr lang="ru-RU" sz="2700" dirty="0" err="1"/>
              <a:t>Нясвіжскай</a:t>
            </a:r>
            <a:r>
              <a:rPr lang="ru-RU" sz="2700" dirty="0"/>
              <a:t> </a:t>
            </a:r>
            <a:r>
              <a:rPr lang="ru-RU" sz="2700" dirty="0" err="1"/>
              <a:t>друкарні</a:t>
            </a:r>
            <a:r>
              <a:rPr lang="ru-RU" sz="2700" dirty="0"/>
              <a:t> і </a:t>
            </a:r>
            <a:r>
              <a:rPr lang="ru-RU" sz="2700" dirty="0" err="1"/>
              <a:t>адкрыў</a:t>
            </a:r>
            <a:r>
              <a:rPr lang="ru-RU" sz="2700" dirty="0"/>
              <a:t> </a:t>
            </a:r>
            <a:r>
              <a:rPr lang="ru-RU" sz="2700" dirty="0" err="1"/>
              <a:t>Нясвіжскі</a:t>
            </a:r>
            <a:r>
              <a:rPr lang="ru-RU" sz="2700" dirty="0"/>
              <a:t> </a:t>
            </a:r>
            <a:r>
              <a:rPr lang="ru-RU" sz="2700" dirty="0" err="1"/>
              <a:t>кадэцкі</a:t>
            </a:r>
            <a:r>
              <a:rPr lang="ru-RU" sz="2700" dirty="0"/>
              <a:t> корпус. </a:t>
            </a:r>
            <a:r>
              <a:rPr lang="ru-RU" sz="2700" dirty="0" err="1"/>
              <a:t>Заснаваў</a:t>
            </a:r>
            <a:r>
              <a:rPr lang="ru-RU" sz="2700" dirty="0"/>
              <a:t> </a:t>
            </a:r>
            <a:r>
              <a:rPr lang="ru-RU" sz="2700" dirty="0" err="1"/>
              <a:t>першыя</a:t>
            </a:r>
            <a:r>
              <a:rPr lang="ru-RU" sz="2700" dirty="0"/>
              <a:t> ў ВКЛ </a:t>
            </a:r>
            <a:r>
              <a:rPr lang="ru-RU" sz="2700" dirty="0" smtClean="0"/>
              <a:t>мануфактуры. </a:t>
            </a:r>
            <a:r>
              <a:rPr lang="ru-RU" sz="2700" dirty="0" err="1" smtClean="0"/>
              <a:t>Праславіўся</a:t>
            </a:r>
            <a:r>
              <a:rPr lang="ru-RU" sz="2700" dirty="0" smtClean="0"/>
              <a:t> </a:t>
            </a:r>
            <a:r>
              <a:rPr lang="ru-RU" sz="2700" dirty="0" err="1" smtClean="0"/>
              <a:t>жыццялюбствам</a:t>
            </a:r>
            <a:r>
              <a:rPr lang="ru-RU" sz="2700" dirty="0" smtClean="0"/>
              <a:t>, за </a:t>
            </a:r>
            <a:r>
              <a:rPr lang="ru-RU" sz="2700" dirty="0" err="1"/>
              <a:t>што</a:t>
            </a:r>
            <a:r>
              <a:rPr lang="ru-RU" sz="2700" dirty="0"/>
              <a:t> і </a:t>
            </a:r>
            <a:r>
              <a:rPr lang="ru-RU" sz="2700" dirty="0" err="1"/>
              <a:t>зарабіў</a:t>
            </a:r>
            <a:r>
              <a:rPr lang="ru-RU" sz="2700" dirty="0"/>
              <a:t> </a:t>
            </a:r>
            <a:r>
              <a:rPr lang="ru-RU" sz="2700" dirty="0" smtClean="0"/>
              <a:t>сваю </a:t>
            </a:r>
            <a:r>
              <a:rPr lang="ru-RU" sz="2700" dirty="0" err="1"/>
              <a:t>мянушку</a:t>
            </a:r>
            <a:r>
              <a:rPr lang="ru-RU" sz="2700" dirty="0"/>
              <a:t>: </a:t>
            </a:r>
            <a:r>
              <a:rPr lang="ru-RU" sz="2700" dirty="0" err="1"/>
              <a:t>менавіта</a:t>
            </a:r>
            <a:r>
              <a:rPr lang="ru-RU" sz="2700" dirty="0"/>
              <a:t> так </a:t>
            </a:r>
            <a:r>
              <a:rPr lang="ru-RU" sz="2700" dirty="0" err="1"/>
              <a:t>ён</a:t>
            </a:r>
            <a:r>
              <a:rPr lang="ru-RU" sz="2700" dirty="0"/>
              <a:t> </a:t>
            </a:r>
            <a:r>
              <a:rPr lang="ru-RU" sz="2700" dirty="0" err="1"/>
              <a:t>любіў</a:t>
            </a:r>
            <a:r>
              <a:rPr lang="ru-RU" sz="2700" dirty="0"/>
              <a:t> </a:t>
            </a:r>
            <a:r>
              <a:rPr lang="ru-RU" sz="2700" dirty="0" err="1"/>
              <a:t>звяртацца</a:t>
            </a:r>
            <a:r>
              <a:rPr lang="ru-RU" sz="2700" dirty="0"/>
              <a:t> да </a:t>
            </a:r>
            <a:r>
              <a:rPr lang="ru-RU" sz="2700" dirty="0" err="1" smtClean="0"/>
              <a:t>ўсіх</a:t>
            </a:r>
            <a:r>
              <a:rPr lang="ru-RU" sz="2700" dirty="0" smtClean="0"/>
              <a:t>. Разам </a:t>
            </a:r>
            <a:r>
              <a:rPr lang="ru-RU" sz="2700" dirty="0"/>
              <a:t>з </a:t>
            </a:r>
            <a:r>
              <a:rPr lang="ru-RU" sz="2700" dirty="0" err="1"/>
              <a:t>жонкай</a:t>
            </a:r>
            <a:r>
              <a:rPr lang="ru-RU" sz="2700" dirty="0"/>
              <a:t> </a:t>
            </a:r>
            <a:r>
              <a:rPr lang="ru-RU" sz="2700" dirty="0" err="1"/>
              <a:t>Уршуляй</a:t>
            </a:r>
            <a:r>
              <a:rPr lang="ru-RU" sz="2700" dirty="0"/>
              <a:t> </a:t>
            </a:r>
            <a:r>
              <a:rPr lang="ru-RU" sz="2700" dirty="0" err="1"/>
              <a:t>арганізаваў</a:t>
            </a:r>
            <a:r>
              <a:rPr lang="ru-RU" sz="2700" dirty="0"/>
              <a:t> </a:t>
            </a:r>
            <a:r>
              <a:rPr lang="ru-RU" sz="2700" dirty="0" err="1"/>
              <a:t>тэатр</a:t>
            </a:r>
            <a:r>
              <a:rPr lang="ru-RU" sz="2700" dirty="0"/>
              <a:t>, </a:t>
            </a:r>
            <a:r>
              <a:rPr lang="ru-RU" sz="2700" dirty="0" err="1"/>
              <a:t>музычную</a:t>
            </a:r>
            <a:r>
              <a:rPr lang="ru-RU" sz="2700" dirty="0"/>
              <a:t>, </a:t>
            </a:r>
            <a:r>
              <a:rPr lang="ru-RU" sz="2700" dirty="0" err="1"/>
              <a:t>вакальную</a:t>
            </a:r>
            <a:r>
              <a:rPr lang="ru-RU" sz="2700" dirty="0"/>
              <a:t> і балетную школы, а </a:t>
            </a:r>
            <a:r>
              <a:rPr lang="ru-RU" sz="2700" dirty="0" err="1"/>
              <a:t>таксама</a:t>
            </a:r>
            <a:r>
              <a:rPr lang="ru-RU" sz="2700" dirty="0"/>
              <a:t> </a:t>
            </a:r>
            <a:r>
              <a:rPr lang="ru-RU" sz="2700" dirty="0" err="1"/>
              <a:t>аркестр</a:t>
            </a:r>
            <a:r>
              <a:rPr lang="ru-RU" sz="2700" dirty="0"/>
              <a:t> народных </a:t>
            </a:r>
            <a:r>
              <a:rPr lang="ru-RU" sz="2700" dirty="0" err="1"/>
              <a:t>інструментаў</a:t>
            </a:r>
            <a:r>
              <a:rPr lang="ru-RU" sz="2700" dirty="0"/>
              <a:t>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836712"/>
            <a:ext cx="3528392" cy="4824536"/>
          </a:xfrm>
        </p:spPr>
      </p:pic>
    </p:spTree>
    <p:extLst>
      <p:ext uri="{BB962C8B-B14F-4D97-AF65-F5344CB8AC3E}">
        <p14:creationId xmlns:p14="http://schemas.microsoft.com/office/powerpoint/2010/main" val="3332435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2204864"/>
            <a:ext cx="5184576" cy="417646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404664"/>
            <a:ext cx="7756263" cy="1219742"/>
          </a:xfrm>
        </p:spPr>
        <p:txBody>
          <a:bodyPr/>
          <a:lstStyle/>
          <a:p>
            <a:r>
              <a:rPr lang="ru-RU" sz="4000" i="1" dirty="0" err="1"/>
              <a:t>Радавы</a:t>
            </a:r>
            <a:r>
              <a:rPr lang="ru-RU" sz="4000" i="1" dirty="0"/>
              <a:t> герб </a:t>
            </a:r>
            <a:r>
              <a:rPr lang="ru-RU" sz="4000" i="1" dirty="0" err="1"/>
              <a:t>Радзівілаў</a:t>
            </a:r>
            <a:r>
              <a:rPr lang="ru-RU" sz="4000" i="1" dirty="0"/>
              <a:t> «Трубы»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i="1" dirty="0" err="1"/>
              <a:t>Дэвіз</a:t>
            </a:r>
            <a:r>
              <a:rPr lang="ru-RU" sz="4000" i="1" dirty="0"/>
              <a:t>: «Бог нам </a:t>
            </a:r>
            <a:r>
              <a:rPr lang="ru-RU" sz="4000" i="1" dirty="0" err="1"/>
              <a:t>радзіць</a:t>
            </a:r>
            <a:r>
              <a:rPr lang="ru-RU" sz="4000" i="1" dirty="0"/>
              <a:t>!»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886390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2132856"/>
            <a:ext cx="5616624" cy="432544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260648"/>
            <a:ext cx="7756263" cy="1363758"/>
          </a:xfrm>
        </p:spPr>
        <p:txBody>
          <a:bodyPr/>
          <a:lstStyle/>
          <a:p>
            <a:r>
              <a:rPr lang="ru-RU" i="1" dirty="0" err="1"/>
              <a:t>Генеалогія</a:t>
            </a:r>
            <a:r>
              <a:rPr lang="ru-RU" i="1" dirty="0"/>
              <a:t> роду </a:t>
            </a:r>
            <a:r>
              <a:rPr lang="ru-RU" i="1" dirty="0" err="1"/>
              <a:t>Радзівілаў</a:t>
            </a:r>
            <a:r>
              <a:rPr lang="ru-RU" i="1" dirty="0"/>
              <a:t>, 1742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2232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196752"/>
            <a:ext cx="6400800" cy="936104"/>
          </a:xfrm>
        </p:spPr>
        <p:txBody>
          <a:bodyPr/>
          <a:lstStyle/>
          <a:p>
            <a:r>
              <a:rPr lang="be-BY" dirty="0" smtClean="0"/>
              <a:t>Партрэты Радзівілаў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3645024"/>
            <a:ext cx="6512768" cy="2736304"/>
          </a:xfrm>
        </p:spPr>
        <p:txBody>
          <a:bodyPr>
            <a:noAutofit/>
          </a:bodyPr>
          <a:lstStyle/>
          <a:p>
            <a:r>
              <a:rPr lang="ru-RU" sz="2000" b="1" dirty="0" err="1">
                <a:latin typeface="+mj-lt"/>
              </a:rPr>
              <a:t>Радзівілы</a:t>
            </a:r>
            <a:r>
              <a:rPr lang="ru-RU" sz="2000" b="1" dirty="0">
                <a:latin typeface="+mj-lt"/>
              </a:rPr>
              <a:t> </a:t>
            </a:r>
            <a:r>
              <a:rPr lang="ru-RU" sz="2000" b="1" dirty="0" smtClean="0">
                <a:latin typeface="+mj-lt"/>
              </a:rPr>
              <a:t> – </a:t>
            </a:r>
            <a:r>
              <a:rPr lang="ru-RU" sz="2000" b="1" dirty="0" err="1">
                <a:latin typeface="+mj-lt"/>
              </a:rPr>
              <a:t>буйнейшы</a:t>
            </a:r>
            <a:r>
              <a:rPr lang="ru-RU" sz="2000" b="1" dirty="0">
                <a:latin typeface="+mj-lt"/>
              </a:rPr>
              <a:t> </a:t>
            </a:r>
            <a:r>
              <a:rPr lang="ru-RU" sz="2000" b="1" dirty="0" err="1">
                <a:latin typeface="+mj-lt"/>
              </a:rPr>
              <a:t>магнацкі</a:t>
            </a:r>
            <a:r>
              <a:rPr lang="ru-RU" sz="2000" b="1" dirty="0">
                <a:latin typeface="+mj-lt"/>
              </a:rPr>
              <a:t> род </a:t>
            </a:r>
            <a:r>
              <a:rPr lang="ru-RU" sz="2000" b="1" dirty="0" err="1">
                <a:latin typeface="+mj-lt"/>
              </a:rPr>
              <a:t>Вялікага</a:t>
            </a:r>
            <a:r>
              <a:rPr lang="ru-RU" sz="2000" b="1" dirty="0">
                <a:latin typeface="+mj-lt"/>
              </a:rPr>
              <a:t> </a:t>
            </a:r>
            <a:r>
              <a:rPr lang="ru-RU" sz="2000" b="1" dirty="0" err="1">
                <a:latin typeface="+mj-lt"/>
              </a:rPr>
              <a:t>К</a:t>
            </a:r>
            <a:r>
              <a:rPr lang="ru-RU" sz="2000" b="1" dirty="0" err="1" smtClean="0">
                <a:latin typeface="+mj-lt"/>
              </a:rPr>
              <a:t>няства</a:t>
            </a:r>
            <a:r>
              <a:rPr lang="ru-RU" sz="2000" b="1" dirty="0" smtClean="0">
                <a:latin typeface="+mj-lt"/>
              </a:rPr>
              <a:t> </a:t>
            </a:r>
            <a:r>
              <a:rPr lang="ru-RU" sz="2000" b="1" dirty="0" err="1">
                <a:latin typeface="+mj-lt"/>
              </a:rPr>
              <a:t>Літоўскага</a:t>
            </a:r>
            <a:r>
              <a:rPr lang="ru-RU" sz="2000" b="1" dirty="0">
                <a:latin typeface="+mj-lt"/>
              </a:rPr>
              <a:t>, </a:t>
            </a:r>
            <a:r>
              <a:rPr lang="ru-RU" sz="2000" b="1" dirty="0" err="1">
                <a:latin typeface="+mj-lt"/>
              </a:rPr>
              <a:t>прадстаўнікі</a:t>
            </a:r>
            <a:r>
              <a:rPr lang="ru-RU" sz="2000" b="1" dirty="0">
                <a:latin typeface="+mj-lt"/>
              </a:rPr>
              <a:t> </a:t>
            </a:r>
            <a:r>
              <a:rPr lang="ru-RU" sz="2000" b="1" dirty="0" err="1">
                <a:latin typeface="+mj-lt"/>
              </a:rPr>
              <a:t>якога</a:t>
            </a:r>
            <a:r>
              <a:rPr lang="ru-RU" sz="2000" b="1" dirty="0">
                <a:latin typeface="+mj-lt"/>
              </a:rPr>
              <a:t> </a:t>
            </a:r>
            <a:r>
              <a:rPr lang="ru-RU" sz="2000" b="1" dirty="0" err="1">
                <a:latin typeface="+mj-lt"/>
              </a:rPr>
              <a:t>займалі</a:t>
            </a:r>
            <a:r>
              <a:rPr lang="ru-RU" sz="2000" b="1" dirty="0">
                <a:latin typeface="+mj-lt"/>
              </a:rPr>
              <a:t> </a:t>
            </a:r>
            <a:r>
              <a:rPr lang="ru-RU" sz="2000" b="1" dirty="0" err="1">
                <a:latin typeface="+mj-lt"/>
              </a:rPr>
              <a:t>вышэйшыя</a:t>
            </a:r>
            <a:r>
              <a:rPr lang="ru-RU" sz="2000" b="1" dirty="0">
                <a:latin typeface="+mj-lt"/>
              </a:rPr>
              <a:t> </a:t>
            </a:r>
            <a:r>
              <a:rPr lang="ru-RU" sz="2000" b="1" dirty="0" err="1">
                <a:latin typeface="+mj-lt"/>
              </a:rPr>
              <a:t>дзяржаўныя</a:t>
            </a:r>
            <a:r>
              <a:rPr lang="ru-RU" sz="2000" b="1" dirty="0">
                <a:latin typeface="+mj-lt"/>
              </a:rPr>
              <a:t>, </a:t>
            </a:r>
            <a:r>
              <a:rPr lang="ru-RU" sz="2000" b="1" dirty="0" err="1">
                <a:latin typeface="+mj-lt"/>
              </a:rPr>
              <a:t>адміністрацыйныя</a:t>
            </a:r>
            <a:r>
              <a:rPr lang="ru-RU" sz="2000" b="1" dirty="0">
                <a:latin typeface="+mj-lt"/>
              </a:rPr>
              <a:t> і </a:t>
            </a:r>
            <a:r>
              <a:rPr lang="ru-RU" sz="2000" b="1" dirty="0" err="1">
                <a:latin typeface="+mj-lt"/>
              </a:rPr>
              <a:t>вайсковыя</a:t>
            </a:r>
            <a:r>
              <a:rPr lang="ru-RU" sz="2000" b="1" dirty="0">
                <a:latin typeface="+mj-lt"/>
              </a:rPr>
              <a:t> </a:t>
            </a:r>
            <a:r>
              <a:rPr lang="ru-RU" sz="2000" b="1" dirty="0" err="1">
                <a:latin typeface="+mj-lt"/>
              </a:rPr>
              <a:t>пасады</a:t>
            </a:r>
            <a:r>
              <a:rPr lang="ru-RU" sz="2000" b="1" dirty="0">
                <a:latin typeface="+mj-lt"/>
              </a:rPr>
              <a:t> </a:t>
            </a:r>
            <a:r>
              <a:rPr lang="ru-RU" sz="2000" b="1" dirty="0" err="1">
                <a:latin typeface="+mj-lt"/>
              </a:rPr>
              <a:t>краіны</a:t>
            </a:r>
            <a:r>
              <a:rPr lang="ru-RU" sz="2000" b="1" dirty="0">
                <a:latin typeface="+mj-lt"/>
              </a:rPr>
              <a:t> ў </a:t>
            </a:r>
            <a:r>
              <a:rPr lang="en-US" sz="2000" b="1" dirty="0">
                <a:latin typeface="+mj-lt"/>
              </a:rPr>
              <a:t>XV–XVIII </a:t>
            </a:r>
            <a:r>
              <a:rPr lang="ru-RU" sz="2000" b="1" dirty="0" err="1">
                <a:latin typeface="+mj-lt"/>
              </a:rPr>
              <a:t>стагоддзях</a:t>
            </a:r>
            <a:r>
              <a:rPr lang="ru-RU" sz="2000" b="1" dirty="0">
                <a:latin typeface="+mj-lt"/>
              </a:rPr>
              <a:t>. Ад </a:t>
            </a:r>
            <a:r>
              <a:rPr lang="ru-RU" sz="2000" b="1" dirty="0" err="1">
                <a:latin typeface="+mj-lt"/>
              </a:rPr>
              <a:t>канца</a:t>
            </a:r>
            <a:r>
              <a:rPr lang="ru-RU" sz="2000" b="1" dirty="0">
                <a:latin typeface="+mj-lt"/>
              </a:rPr>
              <a:t> </a:t>
            </a:r>
            <a:r>
              <a:rPr lang="ru-RU" sz="2000" b="1" dirty="0" err="1">
                <a:latin typeface="+mj-lt"/>
              </a:rPr>
              <a:t>канца</a:t>
            </a:r>
            <a:r>
              <a:rPr lang="ru-RU" sz="2000" b="1" dirty="0">
                <a:latin typeface="+mj-lt"/>
              </a:rPr>
              <a:t> </a:t>
            </a:r>
            <a:r>
              <a:rPr lang="en-US" sz="2000" b="1" dirty="0">
                <a:latin typeface="+mj-lt"/>
              </a:rPr>
              <a:t>XVIII </a:t>
            </a:r>
            <a:r>
              <a:rPr lang="ru-RU" sz="2000" b="1" dirty="0">
                <a:latin typeface="+mj-lt"/>
              </a:rPr>
              <a:t>да </a:t>
            </a:r>
            <a:r>
              <a:rPr lang="ru-RU" sz="2000" b="1" dirty="0" err="1">
                <a:latin typeface="+mj-lt"/>
              </a:rPr>
              <a:t>пачатку</a:t>
            </a:r>
            <a:r>
              <a:rPr lang="ru-RU" sz="2000" b="1" dirty="0">
                <a:latin typeface="+mj-lt"/>
              </a:rPr>
              <a:t> </a:t>
            </a:r>
            <a:r>
              <a:rPr lang="en-US" sz="2000" b="1" dirty="0">
                <a:latin typeface="+mj-lt"/>
              </a:rPr>
              <a:t>XX </a:t>
            </a:r>
            <a:r>
              <a:rPr lang="ru-RU" sz="2000" b="1" dirty="0" err="1">
                <a:latin typeface="+mj-lt"/>
              </a:rPr>
              <a:t>стагоддзя</a:t>
            </a:r>
            <a:r>
              <a:rPr lang="ru-RU" sz="2000" b="1" dirty="0">
                <a:latin typeface="+mj-lt"/>
              </a:rPr>
              <a:t> </a:t>
            </a:r>
            <a:r>
              <a:rPr lang="ru-RU" sz="2000" b="1" dirty="0" err="1">
                <a:latin typeface="+mj-lt"/>
              </a:rPr>
              <a:t>быў</a:t>
            </a:r>
            <a:r>
              <a:rPr lang="ru-RU" sz="2000" b="1" dirty="0">
                <a:latin typeface="+mj-lt"/>
              </a:rPr>
              <a:t> </a:t>
            </a:r>
            <a:r>
              <a:rPr lang="ru-RU" sz="2000" b="1" dirty="0" err="1">
                <a:latin typeface="+mj-lt"/>
              </a:rPr>
              <a:t>перыяд</a:t>
            </a:r>
            <a:r>
              <a:rPr lang="ru-RU" sz="2000" b="1" dirty="0">
                <a:latin typeface="+mj-lt"/>
              </a:rPr>
              <a:t> </a:t>
            </a:r>
            <a:r>
              <a:rPr lang="ru-RU" sz="2000" b="1" dirty="0" err="1">
                <a:latin typeface="+mj-lt"/>
              </a:rPr>
              <a:t>найвышэйшай</a:t>
            </a:r>
            <a:r>
              <a:rPr lang="ru-RU" sz="2000" b="1" dirty="0">
                <a:latin typeface="+mj-lt"/>
              </a:rPr>
              <a:t> </a:t>
            </a:r>
            <a:r>
              <a:rPr lang="ru-RU" sz="2000" b="1" dirty="0" err="1">
                <a:latin typeface="+mj-lt"/>
              </a:rPr>
              <a:t>магутнасці</a:t>
            </a:r>
            <a:r>
              <a:rPr lang="ru-RU" sz="2000" b="1" dirty="0">
                <a:latin typeface="+mj-lt"/>
              </a:rPr>
              <a:t> роду </a:t>
            </a:r>
            <a:r>
              <a:rPr lang="ru-RU" sz="2000" b="1" dirty="0" smtClean="0">
                <a:latin typeface="+mj-lt"/>
              </a:rPr>
              <a:t>– </a:t>
            </a:r>
            <a:r>
              <a:rPr lang="ru-RU" sz="2000" b="1" dirty="0" err="1">
                <a:latin typeface="+mj-lt"/>
              </a:rPr>
              <a:t>яны</a:t>
            </a:r>
            <a:r>
              <a:rPr lang="ru-RU" sz="2000" b="1" dirty="0">
                <a:latin typeface="+mj-lt"/>
              </a:rPr>
              <a:t> </a:t>
            </a:r>
            <a:r>
              <a:rPr lang="ru-RU" sz="2000" b="1" dirty="0" err="1">
                <a:latin typeface="+mj-lt"/>
              </a:rPr>
              <a:t>сапраўды</a:t>
            </a:r>
            <a:r>
              <a:rPr lang="ru-RU" sz="2000" b="1" dirty="0">
                <a:latin typeface="+mj-lt"/>
              </a:rPr>
              <a:t> </a:t>
            </a:r>
            <a:r>
              <a:rPr lang="ru-RU" sz="2000" b="1" dirty="0" err="1">
                <a:latin typeface="+mj-lt"/>
              </a:rPr>
              <a:t>былі</a:t>
            </a:r>
            <a:r>
              <a:rPr lang="ru-RU" sz="2000" b="1" dirty="0">
                <a:latin typeface="+mj-lt"/>
              </a:rPr>
              <a:t> “</a:t>
            </a:r>
            <a:r>
              <a:rPr lang="ru-RU" sz="2000" b="1" dirty="0" err="1">
                <a:latin typeface="+mj-lt"/>
              </a:rPr>
              <a:t>некаранаванамі</a:t>
            </a:r>
            <a:r>
              <a:rPr lang="ru-RU" sz="2000" b="1" dirty="0">
                <a:latin typeface="+mj-lt"/>
              </a:rPr>
              <a:t> </a:t>
            </a:r>
            <a:r>
              <a:rPr lang="ru-RU" sz="2000" b="1" dirty="0" err="1">
                <a:latin typeface="+mj-lt"/>
              </a:rPr>
              <a:t>каралямі</a:t>
            </a:r>
            <a:r>
              <a:rPr lang="ru-RU" sz="2000" b="1" dirty="0">
                <a:latin typeface="+mj-lt"/>
              </a:rPr>
              <a:t>” у </a:t>
            </a:r>
            <a:r>
              <a:rPr lang="ru-RU" sz="2000" b="1" dirty="0" err="1">
                <a:latin typeface="+mj-lt"/>
              </a:rPr>
              <a:t>гісторыі</a:t>
            </a:r>
            <a:r>
              <a:rPr lang="ru-RU" sz="2000" b="1" dirty="0">
                <a:latin typeface="+mj-lt"/>
              </a:rPr>
              <a:t> </a:t>
            </a:r>
            <a:r>
              <a:rPr lang="ru-RU" sz="2000" b="1" dirty="0" err="1">
                <a:latin typeface="+mj-lt"/>
              </a:rPr>
              <a:t>Вялікага</a:t>
            </a:r>
            <a:r>
              <a:rPr lang="ru-RU" sz="2000" b="1" dirty="0">
                <a:latin typeface="+mj-lt"/>
              </a:rPr>
              <a:t> </a:t>
            </a:r>
            <a:r>
              <a:rPr lang="ru-RU" sz="2000" b="1" dirty="0" err="1">
                <a:latin typeface="+mj-lt"/>
              </a:rPr>
              <a:t>К</a:t>
            </a:r>
            <a:r>
              <a:rPr lang="ru-RU" sz="2000" b="1" dirty="0" err="1" smtClean="0">
                <a:latin typeface="+mj-lt"/>
              </a:rPr>
              <a:t>няства</a:t>
            </a:r>
            <a:r>
              <a:rPr lang="ru-RU" sz="2000" b="1" dirty="0" smtClean="0">
                <a:latin typeface="+mj-lt"/>
              </a:rPr>
              <a:t> </a:t>
            </a:r>
            <a:r>
              <a:rPr lang="ru-RU" sz="2000" b="1" dirty="0" err="1">
                <a:latin typeface="+mj-lt"/>
              </a:rPr>
              <a:t>Літоўскага</a:t>
            </a:r>
            <a:r>
              <a:rPr lang="ru-RU" sz="2000" b="1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6969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2204864"/>
            <a:ext cx="5904655" cy="420543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570156"/>
            <a:ext cx="8208912" cy="698604"/>
          </a:xfrm>
        </p:spPr>
        <p:txBody>
          <a:bodyPr/>
          <a:lstStyle/>
          <a:p>
            <a:r>
              <a:rPr lang="ru-RU" sz="2400" b="1" i="1" dirty="0"/>
              <a:t>У 1547</a:t>
            </a:r>
            <a:r>
              <a:rPr lang="ru-RU" sz="2400" dirty="0"/>
              <a:t> </a:t>
            </a:r>
            <a:r>
              <a:rPr lang="ru-RU" sz="2400" dirty="0" err="1"/>
              <a:t>годзе</a:t>
            </a:r>
            <a:r>
              <a:rPr lang="ru-RU" sz="2400" dirty="0"/>
              <a:t> для </a:t>
            </a:r>
            <a:r>
              <a:rPr lang="ru-RU" sz="2400" dirty="0" err="1"/>
              <a:t>сябе</a:t>
            </a:r>
            <a:r>
              <a:rPr lang="ru-RU" sz="2400" dirty="0"/>
              <a:t> і </a:t>
            </a:r>
            <a:r>
              <a:rPr lang="ru-RU" sz="2400" dirty="0" err="1"/>
              <a:t>сваіх</a:t>
            </a:r>
            <a:r>
              <a:rPr lang="ru-RU" sz="2400" dirty="0"/>
              <a:t> </a:t>
            </a:r>
            <a:r>
              <a:rPr lang="ru-RU" sz="2400" dirty="0" err="1"/>
              <a:t>нашчадкаў</a:t>
            </a:r>
            <a:r>
              <a:rPr lang="ru-RU" sz="2400" dirty="0"/>
              <a:t> </a:t>
            </a:r>
            <a:r>
              <a:rPr lang="ru-RU" sz="2400" dirty="0" err="1"/>
              <a:t>Мікалай</a:t>
            </a:r>
            <a:r>
              <a:rPr lang="ru-RU" sz="2400" dirty="0"/>
              <a:t> Чорны </a:t>
            </a:r>
            <a:r>
              <a:rPr lang="ru-RU" sz="2400" dirty="0" err="1"/>
              <a:t>атрымаў</a:t>
            </a:r>
            <a:r>
              <a:rPr lang="ru-RU" sz="2400" dirty="0"/>
              <a:t> ад </a:t>
            </a:r>
            <a:r>
              <a:rPr lang="ru-RU" sz="2400" dirty="0" err="1"/>
              <a:t>імператара</a:t>
            </a:r>
            <a:r>
              <a:rPr lang="ru-RU" sz="2400" dirty="0"/>
              <a:t> </a:t>
            </a:r>
            <a:r>
              <a:rPr lang="ru-RU" sz="2400" dirty="0" err="1"/>
              <a:t>Свяшчэннай</a:t>
            </a:r>
            <a:r>
              <a:rPr lang="ru-RU" sz="2400" dirty="0"/>
              <a:t> </a:t>
            </a:r>
            <a:r>
              <a:rPr lang="ru-RU" sz="2400" dirty="0" err="1"/>
              <a:t>рымскай</a:t>
            </a:r>
            <a:r>
              <a:rPr lang="ru-RU" sz="2400" dirty="0"/>
              <a:t> </a:t>
            </a:r>
            <a:r>
              <a:rPr lang="ru-RU" sz="2400" dirty="0" err="1"/>
              <a:t>імперыі</a:t>
            </a:r>
            <a:r>
              <a:rPr lang="ru-RU" sz="2400" dirty="0"/>
              <a:t> Карла </a:t>
            </a:r>
            <a:r>
              <a:rPr lang="en-US" sz="2400" dirty="0"/>
              <a:t>V </a:t>
            </a:r>
            <a:r>
              <a:rPr lang="ru-RU" sz="2400" dirty="0" err="1"/>
              <a:t>тытул</a:t>
            </a:r>
            <a:r>
              <a:rPr lang="ru-RU" sz="2400" dirty="0"/>
              <a:t> князя. З </a:t>
            </a:r>
            <a:r>
              <a:rPr lang="ru-RU" sz="2400" dirty="0" err="1"/>
              <a:t>гэтай</a:t>
            </a:r>
            <a:r>
              <a:rPr lang="ru-RU" sz="2400" dirty="0"/>
              <a:t> </a:t>
            </a:r>
            <a:r>
              <a:rPr lang="ru-RU" sz="2400" dirty="0" err="1"/>
              <a:t>прычыны</a:t>
            </a:r>
            <a:r>
              <a:rPr lang="ru-RU" sz="2400" dirty="0"/>
              <a:t> </a:t>
            </a:r>
            <a:r>
              <a:rPr lang="ru-RU" sz="2400" dirty="0" err="1"/>
              <a:t>родавы</a:t>
            </a:r>
            <a:r>
              <a:rPr lang="ru-RU" sz="2400" dirty="0"/>
              <a:t> герб “Трубы” </a:t>
            </a:r>
            <a:r>
              <a:rPr lang="ru-RU" sz="2400" dirty="0" err="1"/>
              <a:t>знайшоў</a:t>
            </a:r>
            <a:r>
              <a:rPr lang="ru-RU" sz="2400" dirty="0"/>
              <a:t> </a:t>
            </a:r>
            <a:r>
              <a:rPr lang="ru-RU" sz="2400" dirty="0" err="1"/>
              <a:t>месца</a:t>
            </a:r>
            <a:r>
              <a:rPr lang="ru-RU" sz="2400" dirty="0"/>
              <a:t> на </a:t>
            </a:r>
            <a:r>
              <a:rPr lang="ru-RU" sz="2400" dirty="0" err="1"/>
              <a:t>грудзях</a:t>
            </a:r>
            <a:r>
              <a:rPr lang="ru-RU" sz="2400" dirty="0"/>
              <a:t> </a:t>
            </a:r>
            <a:r>
              <a:rPr lang="ru-RU" sz="2400" dirty="0" err="1"/>
              <a:t>чорнага</a:t>
            </a:r>
            <a:r>
              <a:rPr lang="ru-RU" sz="2400" dirty="0"/>
              <a:t> </a:t>
            </a:r>
            <a:r>
              <a:rPr lang="ru-RU" sz="2400" dirty="0" err="1"/>
              <a:t>арла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0439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55976" y="548680"/>
            <a:ext cx="4142563" cy="5328592"/>
          </a:xfrm>
        </p:spPr>
        <p:txBody>
          <a:bodyPr/>
          <a:lstStyle/>
          <a:p>
            <a:r>
              <a:rPr lang="ru-RU" dirty="0" err="1"/>
              <a:t>Старэйшы</a:t>
            </a:r>
            <a:r>
              <a:rPr lang="ru-RU" dirty="0"/>
              <a:t> сын </a:t>
            </a:r>
            <a:r>
              <a:rPr lang="ru-RU" dirty="0" err="1"/>
              <a:t>Мікалая</a:t>
            </a:r>
            <a:r>
              <a:rPr lang="ru-RU" dirty="0"/>
              <a:t> </a:t>
            </a:r>
            <a:r>
              <a:rPr lang="ru-RU" dirty="0" err="1"/>
              <a:t>Чорнага</a:t>
            </a:r>
            <a:r>
              <a:rPr lang="ru-RU" dirty="0"/>
              <a:t>, </a:t>
            </a:r>
            <a:r>
              <a:rPr lang="ru-RU" b="1" dirty="0" err="1"/>
              <a:t>Мікалай</a:t>
            </a:r>
            <a:r>
              <a:rPr lang="ru-RU" b="1" dirty="0"/>
              <a:t> </a:t>
            </a:r>
            <a:r>
              <a:rPr lang="ru-RU" b="1" dirty="0" err="1"/>
              <a:t>Крыштаф</a:t>
            </a:r>
            <a:r>
              <a:rPr lang="ru-RU" b="1" dirty="0"/>
              <a:t> </a:t>
            </a:r>
            <a:r>
              <a:rPr lang="ru-RU" b="1" dirty="0" err="1"/>
              <a:t>Радзівіл</a:t>
            </a:r>
            <a:r>
              <a:rPr lang="ru-RU" b="1" dirty="0"/>
              <a:t> па </a:t>
            </a:r>
            <a:r>
              <a:rPr lang="ru-RU" b="1" dirty="0" err="1"/>
              <a:t>мянушцы</a:t>
            </a:r>
            <a:r>
              <a:rPr lang="ru-RU" b="1" dirty="0"/>
              <a:t> </a:t>
            </a:r>
            <a:r>
              <a:rPr lang="ru-RU" b="1" dirty="0" err="1"/>
              <a:t>Сіротка</a:t>
            </a:r>
            <a:r>
              <a:rPr lang="ru-RU" dirty="0"/>
              <a:t> (1549–1616), </a:t>
            </a:r>
            <a:r>
              <a:rPr lang="ru-RU" dirty="0" err="1"/>
              <a:t>вядомы</a:t>
            </a:r>
            <a:r>
              <a:rPr lang="ru-RU" dirty="0"/>
              <a:t> </a:t>
            </a:r>
            <a:r>
              <a:rPr lang="ru-RU" dirty="0" err="1"/>
              <a:t>дзяржаўны</a:t>
            </a:r>
            <a:r>
              <a:rPr lang="ru-RU" dirty="0"/>
              <a:t>, </a:t>
            </a:r>
            <a:r>
              <a:rPr lang="ru-RU" dirty="0" err="1"/>
              <a:t>ваенны</a:t>
            </a:r>
            <a:r>
              <a:rPr lang="ru-RU" dirty="0"/>
              <a:t>, </a:t>
            </a:r>
            <a:r>
              <a:rPr lang="ru-RU" dirty="0" err="1"/>
              <a:t>рэлігійны</a:t>
            </a:r>
            <a:r>
              <a:rPr lang="ru-RU" dirty="0"/>
              <a:t> </a:t>
            </a:r>
            <a:r>
              <a:rPr lang="ru-RU" dirty="0" err="1"/>
              <a:t>дзеяч</a:t>
            </a:r>
            <a:r>
              <a:rPr lang="ru-RU" dirty="0"/>
              <a:t> </a:t>
            </a:r>
            <a:r>
              <a:rPr lang="ru-RU" dirty="0" smtClean="0"/>
              <a:t>– </a:t>
            </a:r>
            <a:r>
              <a:rPr lang="ru-RU" dirty="0" err="1"/>
              <a:t>бадай</a:t>
            </a:r>
            <a:r>
              <a:rPr lang="ru-RU" dirty="0"/>
              <a:t> </a:t>
            </a:r>
            <a:r>
              <a:rPr lang="ru-RU" dirty="0" err="1"/>
              <a:t>што</a:t>
            </a:r>
            <a:r>
              <a:rPr lang="ru-RU" dirty="0"/>
              <a:t> самая </a:t>
            </a:r>
            <a:r>
              <a:rPr lang="ru-RU" dirty="0" err="1"/>
              <a:t>праслаўленая</a:t>
            </a:r>
            <a:r>
              <a:rPr lang="ru-RU" dirty="0"/>
              <a:t> </a:t>
            </a:r>
            <a:r>
              <a:rPr lang="ru-RU" dirty="0" err="1"/>
              <a:t>фігура</a:t>
            </a:r>
            <a:r>
              <a:rPr lang="ru-RU" dirty="0"/>
              <a:t> </a:t>
            </a:r>
            <a:r>
              <a:rPr lang="ru-RU" dirty="0" err="1"/>
              <a:t>сярод</a:t>
            </a:r>
            <a:r>
              <a:rPr lang="ru-RU" dirty="0"/>
              <a:t> </a:t>
            </a:r>
            <a:r>
              <a:rPr lang="ru-RU" dirty="0" err="1"/>
              <a:t>Радзівілаў</a:t>
            </a:r>
            <a:r>
              <a:rPr lang="ru-RU" dirty="0"/>
              <a:t>. </a:t>
            </a:r>
            <a:r>
              <a:rPr lang="ru-RU" dirty="0" err="1"/>
              <a:t>Сіротка</a:t>
            </a:r>
            <a:r>
              <a:rPr lang="ru-RU" dirty="0"/>
              <a:t> </a:t>
            </a:r>
            <a:r>
              <a:rPr lang="ru-RU" dirty="0" err="1"/>
              <a:t>стаў</a:t>
            </a:r>
            <a:r>
              <a:rPr lang="ru-RU" dirty="0"/>
              <a:t> </a:t>
            </a:r>
            <a:r>
              <a:rPr lang="ru-RU" dirty="0" err="1"/>
              <a:t>заснавальнікам</a:t>
            </a:r>
            <a:r>
              <a:rPr lang="ru-RU" dirty="0"/>
              <a:t> </a:t>
            </a:r>
            <a:r>
              <a:rPr lang="ru-RU" dirty="0" err="1"/>
              <a:t>партрэтнага</a:t>
            </a:r>
            <a:r>
              <a:rPr lang="ru-RU" dirty="0"/>
              <a:t> </a:t>
            </a:r>
            <a:r>
              <a:rPr lang="ru-RU" dirty="0" err="1"/>
              <a:t>збору</a:t>
            </a:r>
            <a:r>
              <a:rPr lang="ru-RU" dirty="0"/>
              <a:t> ў </a:t>
            </a:r>
            <a:r>
              <a:rPr lang="ru-RU" dirty="0" err="1"/>
              <a:t>нясвіжскім</a:t>
            </a:r>
            <a:r>
              <a:rPr lang="ru-RU" dirty="0"/>
              <a:t> замку.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92696"/>
            <a:ext cx="4032448" cy="5184576"/>
          </a:xfrm>
        </p:spPr>
      </p:pic>
    </p:spTree>
    <p:extLst>
      <p:ext uri="{BB962C8B-B14F-4D97-AF65-F5344CB8AC3E}">
        <p14:creationId xmlns:p14="http://schemas.microsoft.com/office/powerpoint/2010/main" val="1692793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620688"/>
            <a:ext cx="4320480" cy="5760640"/>
          </a:xfrm>
        </p:spPr>
        <p:txBody>
          <a:bodyPr/>
          <a:lstStyle/>
          <a:p>
            <a:r>
              <a:rPr lang="be-BY" sz="3200" dirty="0"/>
              <a:t>Барбара </a:t>
            </a:r>
            <a:r>
              <a:rPr lang="be-BY" sz="3200" dirty="0" smtClean="0"/>
              <a:t>Радзівіл</a:t>
            </a:r>
            <a:r>
              <a:rPr lang="be-BY" dirty="0"/>
              <a:t> Ц</a:t>
            </a:r>
            <a:r>
              <a:rPr lang="be-BY" dirty="0" smtClean="0"/>
              <a:t>ікавасць </a:t>
            </a:r>
            <a:r>
              <a:rPr lang="be-BY" dirty="0"/>
              <a:t>яе жыцця ва ўзаемаадносінах з </a:t>
            </a:r>
            <a:r>
              <a:rPr lang="be-BY" dirty="0" smtClean="0"/>
              <a:t>Жыгімонтам. </a:t>
            </a:r>
            <a:r>
              <a:rPr lang="be-BY" dirty="0"/>
              <a:t>Ё</a:t>
            </a:r>
            <a:r>
              <a:rPr lang="be-BY" dirty="0" smtClean="0"/>
              <a:t>н </a:t>
            </a:r>
            <a:r>
              <a:rPr lang="be-BY" dirty="0"/>
              <a:t>зрабіў Барбару фрэйлінай сваёй жонкі Альжбеты</a:t>
            </a:r>
            <a:r>
              <a:rPr lang="ru-RU" dirty="0" smtClean="0"/>
              <a:t>, </a:t>
            </a:r>
            <a:r>
              <a:rPr lang="be-BY" dirty="0" smtClean="0"/>
              <a:t>пасля </a:t>
            </a:r>
            <a:r>
              <a:rPr lang="be-BY" dirty="0"/>
              <a:t>яе смерці</a:t>
            </a:r>
            <a:r>
              <a:rPr lang="ru-RU" dirty="0"/>
              <a:t> </a:t>
            </a:r>
            <a:r>
              <a:rPr lang="ru-RU" dirty="0" err="1"/>
              <a:t>яны</a:t>
            </a:r>
            <a:r>
              <a:rPr lang="ru-RU" dirty="0"/>
              <a:t> </a:t>
            </a:r>
            <a:r>
              <a:rPr lang="ru-RU" dirty="0" err="1"/>
              <a:t>пачалі</a:t>
            </a:r>
            <a:r>
              <a:rPr lang="ru-RU" dirty="0"/>
              <a:t> </a:t>
            </a:r>
            <a:r>
              <a:rPr lang="ru-RU" dirty="0" err="1"/>
              <a:t>сустракацца</a:t>
            </a:r>
            <a:r>
              <a:rPr lang="ru-RU" dirty="0"/>
              <a:t> </a:t>
            </a:r>
            <a:r>
              <a:rPr lang="ru-RU" dirty="0" err="1"/>
              <a:t>адкрыта</a:t>
            </a:r>
            <a:r>
              <a:rPr lang="ru-RU" dirty="0" smtClean="0"/>
              <a:t>. </a:t>
            </a:r>
            <a:r>
              <a:rPr lang="be-BY" dirty="0" smtClean="0"/>
              <a:t>Каханне </a:t>
            </a:r>
            <a:r>
              <a:rPr lang="be-BY" dirty="0"/>
              <a:t>іх было няпростае</a:t>
            </a:r>
            <a:r>
              <a:rPr lang="be-BY" dirty="0" smtClean="0"/>
              <a:t>: інтрыгі </a:t>
            </a:r>
            <a:r>
              <a:rPr lang="be-BY" dirty="0"/>
              <a:t>польскай шляхты, дрэннае </a:t>
            </a:r>
            <a:r>
              <a:rPr lang="be-BY" dirty="0" smtClean="0"/>
              <a:t>стаўленне </a:t>
            </a:r>
            <a:r>
              <a:rPr lang="be-BY" dirty="0"/>
              <a:t>Боны да </a:t>
            </a:r>
            <a:r>
              <a:rPr lang="be-BY" dirty="0" smtClean="0"/>
              <a:t>Радзівілаў</a:t>
            </a:r>
            <a:r>
              <a:rPr lang="be-BY" dirty="0"/>
              <a:t>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980728"/>
            <a:ext cx="4107979" cy="4968551"/>
          </a:xfrm>
        </p:spPr>
      </p:pic>
    </p:spTree>
    <p:extLst>
      <p:ext uri="{BB962C8B-B14F-4D97-AF65-F5344CB8AC3E}">
        <p14:creationId xmlns:p14="http://schemas.microsoft.com/office/powerpoint/2010/main" val="2351041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836712"/>
            <a:ext cx="3805659" cy="502347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88024" y="548680"/>
            <a:ext cx="4059797" cy="5757649"/>
          </a:xfrm>
        </p:spPr>
        <p:txBody>
          <a:bodyPr>
            <a:normAutofit/>
          </a:bodyPr>
          <a:lstStyle/>
          <a:p>
            <a:r>
              <a:rPr lang="be-BY" sz="2800" dirty="0">
                <a:solidFill>
                  <a:schemeClr val="accent1"/>
                </a:solidFill>
              </a:rPr>
              <a:t>У 1547 </a:t>
            </a:r>
            <a:r>
              <a:rPr lang="ru-RU" sz="2800" dirty="0" err="1">
                <a:solidFill>
                  <a:schemeClr val="accent1"/>
                </a:solidFill>
              </a:rPr>
              <a:t>яны</a:t>
            </a:r>
            <a:r>
              <a:rPr lang="ru-RU" sz="2800" dirty="0">
                <a:solidFill>
                  <a:schemeClr val="accent1"/>
                </a:solidFill>
              </a:rPr>
              <a:t> </a:t>
            </a:r>
            <a:r>
              <a:rPr lang="ru-RU" sz="2800" dirty="0" err="1">
                <a:solidFill>
                  <a:schemeClr val="accent1"/>
                </a:solidFill>
              </a:rPr>
              <a:t>патаемна</a:t>
            </a:r>
            <a:r>
              <a:rPr lang="ru-RU" sz="2800" dirty="0">
                <a:solidFill>
                  <a:schemeClr val="accent1"/>
                </a:solidFill>
              </a:rPr>
              <a:t> </a:t>
            </a:r>
            <a:r>
              <a:rPr lang="ru-RU" sz="2800" dirty="0" err="1">
                <a:solidFill>
                  <a:schemeClr val="accent1"/>
                </a:solidFill>
              </a:rPr>
              <a:t>ўзялі</a:t>
            </a:r>
            <a:r>
              <a:rPr lang="ru-RU" sz="2800" dirty="0">
                <a:solidFill>
                  <a:schemeClr val="accent1"/>
                </a:solidFill>
              </a:rPr>
              <a:t> </a:t>
            </a:r>
            <a:r>
              <a:rPr lang="ru-RU" sz="2800" dirty="0" err="1">
                <a:solidFill>
                  <a:schemeClr val="accent1"/>
                </a:solidFill>
              </a:rPr>
              <a:t>шлюб</a:t>
            </a:r>
            <a:r>
              <a:rPr lang="be-BY" sz="2800" dirty="0" smtClean="0">
                <a:solidFill>
                  <a:schemeClr val="accent1"/>
                </a:solidFill>
              </a:rPr>
              <a:t>. </a:t>
            </a:r>
            <a:r>
              <a:rPr lang="ru-RU" sz="2800" dirty="0" err="1" smtClean="0">
                <a:solidFill>
                  <a:schemeClr val="accent1"/>
                </a:solidFill>
              </a:rPr>
              <a:t>Канец</a:t>
            </a:r>
            <a:r>
              <a:rPr lang="ru-RU" sz="2800" dirty="0" smtClean="0">
                <a:solidFill>
                  <a:schemeClr val="accent1"/>
                </a:solidFill>
              </a:rPr>
              <a:t> </a:t>
            </a:r>
            <a:r>
              <a:rPr lang="ru-RU" sz="2800" dirty="0">
                <a:solidFill>
                  <a:schemeClr val="accent1"/>
                </a:solidFill>
              </a:rPr>
              <a:t>Барбары </a:t>
            </a:r>
            <a:r>
              <a:rPr lang="ru-RU" sz="2800" dirty="0" err="1">
                <a:solidFill>
                  <a:schemeClr val="accent1"/>
                </a:solidFill>
              </a:rPr>
              <a:t>быў</a:t>
            </a:r>
            <a:r>
              <a:rPr lang="ru-RU" sz="2800" dirty="0">
                <a:solidFill>
                  <a:schemeClr val="accent1"/>
                </a:solidFill>
              </a:rPr>
              <a:t> </a:t>
            </a:r>
            <a:r>
              <a:rPr lang="ru-RU" sz="2800" dirty="0" err="1">
                <a:solidFill>
                  <a:schemeClr val="accent1"/>
                </a:solidFill>
              </a:rPr>
              <a:t>жахлівым</a:t>
            </a:r>
            <a:r>
              <a:rPr lang="ru-RU" sz="2800" dirty="0">
                <a:solidFill>
                  <a:schemeClr val="accent1"/>
                </a:solidFill>
              </a:rPr>
              <a:t>: </a:t>
            </a:r>
            <a:r>
              <a:rPr lang="ru-RU" sz="2800" dirty="0" err="1">
                <a:solidFill>
                  <a:schemeClr val="accent1"/>
                </a:solidFill>
              </a:rPr>
              <a:t>яна</a:t>
            </a:r>
            <a:r>
              <a:rPr lang="ru-RU" sz="2800" dirty="0">
                <a:solidFill>
                  <a:schemeClr val="accent1"/>
                </a:solidFill>
              </a:rPr>
              <a:t> </a:t>
            </a:r>
            <a:r>
              <a:rPr lang="ru-RU" sz="2800" dirty="0" err="1">
                <a:solidFill>
                  <a:schemeClr val="accent1"/>
                </a:solidFill>
              </a:rPr>
              <a:t>памірала</a:t>
            </a:r>
            <a:r>
              <a:rPr lang="ru-RU" sz="2800" dirty="0">
                <a:solidFill>
                  <a:schemeClr val="accent1"/>
                </a:solidFill>
              </a:rPr>
              <a:t> </a:t>
            </a:r>
            <a:r>
              <a:rPr lang="be-BY" sz="2800" dirty="0">
                <a:solidFill>
                  <a:schemeClr val="accent1"/>
                </a:solidFill>
              </a:rPr>
              <a:t>ў муках</a:t>
            </a:r>
            <a:r>
              <a:rPr lang="ru-RU" sz="2800" dirty="0">
                <a:solidFill>
                  <a:schemeClr val="accent1"/>
                </a:solidFill>
              </a:rPr>
              <a:t>, </a:t>
            </a:r>
            <a:r>
              <a:rPr lang="ru-RU" sz="2800" dirty="0" err="1">
                <a:solidFill>
                  <a:schemeClr val="accent1"/>
                </a:solidFill>
              </a:rPr>
              <a:t>аднак</a:t>
            </a:r>
            <a:r>
              <a:rPr lang="ru-RU" sz="2800" dirty="0">
                <a:solidFill>
                  <a:schemeClr val="accent1"/>
                </a:solidFill>
              </a:rPr>
              <a:t> </a:t>
            </a:r>
            <a:r>
              <a:rPr lang="ru-RU" sz="2800" dirty="0" err="1">
                <a:solidFill>
                  <a:schemeClr val="accent1"/>
                </a:solidFill>
              </a:rPr>
              <a:t>Жыгімонт</a:t>
            </a:r>
            <a:r>
              <a:rPr lang="ru-RU" sz="2800" dirty="0">
                <a:solidFill>
                  <a:schemeClr val="accent1"/>
                </a:solidFill>
              </a:rPr>
              <a:t> увесь час </a:t>
            </a:r>
            <a:r>
              <a:rPr lang="ru-RU" sz="2800" dirty="0" err="1">
                <a:solidFill>
                  <a:schemeClr val="accent1"/>
                </a:solidFill>
              </a:rPr>
              <a:t>знаходзіўся</a:t>
            </a:r>
            <a:r>
              <a:rPr lang="ru-RU" sz="2800" dirty="0">
                <a:solidFill>
                  <a:schemeClr val="accent1"/>
                </a:solidFill>
              </a:rPr>
              <a:t> з </a:t>
            </a:r>
            <a:r>
              <a:rPr lang="ru-RU" sz="2800" dirty="0" err="1">
                <a:solidFill>
                  <a:schemeClr val="accent1"/>
                </a:solidFill>
              </a:rPr>
              <a:t>жонкай</a:t>
            </a:r>
            <a:r>
              <a:rPr lang="ru-RU" sz="2800" dirty="0">
                <a:solidFill>
                  <a:schemeClr val="accent1"/>
                </a:solidFill>
              </a:rPr>
              <a:t>. </a:t>
            </a:r>
            <a:r>
              <a:rPr lang="ru-RU" sz="2800" dirty="0" err="1">
                <a:solidFill>
                  <a:schemeClr val="accent1"/>
                </a:solidFill>
              </a:rPr>
              <a:t>Паводле</a:t>
            </a:r>
            <a:r>
              <a:rPr lang="ru-RU" sz="2800" dirty="0">
                <a:solidFill>
                  <a:schemeClr val="accent1"/>
                </a:solidFill>
              </a:rPr>
              <a:t> </a:t>
            </a:r>
            <a:r>
              <a:rPr lang="ru-RU" sz="2800" dirty="0" err="1">
                <a:solidFill>
                  <a:schemeClr val="accent1"/>
                </a:solidFill>
              </a:rPr>
              <a:t>некаторых</a:t>
            </a:r>
            <a:r>
              <a:rPr lang="ru-RU" sz="2800" dirty="0">
                <a:solidFill>
                  <a:schemeClr val="accent1"/>
                </a:solidFill>
              </a:rPr>
              <a:t> </a:t>
            </a:r>
            <a:r>
              <a:rPr lang="ru-RU" sz="2800" dirty="0" err="1">
                <a:solidFill>
                  <a:schemeClr val="accent1"/>
                </a:solidFill>
              </a:rPr>
              <a:t>звестак</a:t>
            </a:r>
            <a:r>
              <a:rPr lang="ru-RU" sz="2800" dirty="0">
                <a:solidFill>
                  <a:schemeClr val="accent1"/>
                </a:solidFill>
              </a:rPr>
              <a:t>, Барбару </a:t>
            </a:r>
            <a:r>
              <a:rPr lang="ru-RU" sz="2800" dirty="0" err="1">
                <a:solidFill>
                  <a:schemeClr val="accent1"/>
                </a:solidFill>
              </a:rPr>
              <a:t>атруцілі</a:t>
            </a:r>
            <a:r>
              <a:rPr lang="ru-RU" sz="2800" dirty="0">
                <a:solidFill>
                  <a:schemeClr val="accent1"/>
                </a:solidFill>
              </a:rPr>
              <a:t> агенты Боны </a:t>
            </a:r>
            <a:r>
              <a:rPr lang="ru-RU" sz="2800" dirty="0" err="1">
                <a:solidFill>
                  <a:schemeClr val="accent1"/>
                </a:solidFill>
              </a:rPr>
              <a:t>Сфорцы</a:t>
            </a:r>
            <a:r>
              <a:rPr lang="ru-RU" sz="2800" dirty="0">
                <a:solidFill>
                  <a:schemeClr val="accent1"/>
                </a:solidFill>
              </a:rPr>
              <a:t>, </a:t>
            </a:r>
            <a:r>
              <a:rPr lang="ru-RU" sz="2800" dirty="0" err="1">
                <a:solidFill>
                  <a:schemeClr val="accent1"/>
                </a:solidFill>
              </a:rPr>
              <a:t>згодна</a:t>
            </a:r>
            <a:r>
              <a:rPr lang="ru-RU" sz="2800" dirty="0">
                <a:solidFill>
                  <a:schemeClr val="accent1"/>
                </a:solidFill>
              </a:rPr>
              <a:t> </a:t>
            </a:r>
            <a:r>
              <a:rPr lang="ru-RU" sz="2800" dirty="0" smtClean="0">
                <a:solidFill>
                  <a:schemeClr val="accent1"/>
                </a:solidFill>
              </a:rPr>
              <a:t>з </a:t>
            </a:r>
            <a:r>
              <a:rPr lang="ru-RU" sz="2800" dirty="0" err="1">
                <a:solidFill>
                  <a:schemeClr val="accent1"/>
                </a:solidFill>
              </a:rPr>
              <a:t>іншымі</a:t>
            </a:r>
            <a:r>
              <a:rPr lang="ru-RU" sz="2800" dirty="0">
                <a:solidFill>
                  <a:schemeClr val="accent1"/>
                </a:solidFill>
              </a:rPr>
              <a:t> </a:t>
            </a:r>
            <a:r>
              <a:rPr lang="ru-RU" sz="2800" dirty="0" smtClean="0">
                <a:solidFill>
                  <a:schemeClr val="accent1"/>
                </a:solidFill>
              </a:rPr>
              <a:t>– </a:t>
            </a:r>
            <a:r>
              <a:rPr lang="ru-RU" sz="2800" dirty="0" err="1">
                <a:solidFill>
                  <a:schemeClr val="accent1"/>
                </a:solidFill>
              </a:rPr>
              <a:t>яна</a:t>
            </a:r>
            <a:r>
              <a:rPr lang="ru-RU" sz="2800" dirty="0">
                <a:solidFill>
                  <a:schemeClr val="accent1"/>
                </a:solidFill>
              </a:rPr>
              <a:t> </a:t>
            </a:r>
            <a:r>
              <a:rPr lang="ru-RU" sz="2800" dirty="0" err="1">
                <a:solidFill>
                  <a:schemeClr val="accent1"/>
                </a:solidFill>
              </a:rPr>
              <a:t>памерла</a:t>
            </a:r>
            <a:r>
              <a:rPr lang="ru-RU" sz="2800" dirty="0">
                <a:solidFill>
                  <a:schemeClr val="accent1"/>
                </a:solidFill>
              </a:rPr>
              <a:t> па </a:t>
            </a:r>
            <a:r>
              <a:rPr lang="ru-RU" sz="2800" dirty="0" err="1">
                <a:solidFill>
                  <a:schemeClr val="accent1"/>
                </a:solidFill>
              </a:rPr>
              <a:t>доўгай</a:t>
            </a:r>
            <a:r>
              <a:rPr lang="ru-RU" sz="2800" dirty="0">
                <a:solidFill>
                  <a:schemeClr val="accent1"/>
                </a:solidFill>
              </a:rPr>
              <a:t> </a:t>
            </a:r>
            <a:r>
              <a:rPr lang="ru-RU" sz="2800" dirty="0" err="1">
                <a:solidFill>
                  <a:schemeClr val="accent1"/>
                </a:solidFill>
              </a:rPr>
              <a:t>хваробе</a:t>
            </a:r>
            <a:r>
              <a:rPr lang="ru-RU" sz="2800" dirty="0">
                <a:solidFill>
                  <a:schemeClr val="accent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00538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3"/>
          <p:cNvSpPr>
            <a:spLocks noGrp="1"/>
          </p:cNvSpPr>
          <p:nvPr>
            <p:ph type="title"/>
          </p:nvPr>
        </p:nvSpPr>
        <p:spPr>
          <a:xfrm>
            <a:off x="3923928" y="3212976"/>
            <a:ext cx="5040560" cy="3528392"/>
          </a:xfrm>
        </p:spPr>
        <p:txBody>
          <a:bodyPr/>
          <a:lstStyle/>
          <a:p>
            <a:r>
              <a:rPr lang="ru-RU" sz="2700" b="1" dirty="0" smtClean="0"/>
              <a:t>Пане </a:t>
            </a:r>
            <a:r>
              <a:rPr lang="ru-RU" sz="2700" b="1" dirty="0" err="1" smtClean="0"/>
              <a:t>Каханку</a:t>
            </a:r>
            <a:r>
              <a:rPr lang="ru-RU" sz="2700" b="1" dirty="0"/>
              <a:t/>
            </a:r>
            <a:br>
              <a:rPr lang="ru-RU" sz="2700" b="1" dirty="0"/>
            </a:br>
            <a:r>
              <a:rPr lang="ru-RU" sz="2700" dirty="0"/>
              <a:t>(</a:t>
            </a:r>
            <a:r>
              <a:rPr lang="ru-RU" sz="2700" dirty="0" smtClean="0"/>
              <a:t>г. </a:t>
            </a:r>
            <a:r>
              <a:rPr lang="ru-RU" sz="2700" dirty="0" err="1" smtClean="0"/>
              <a:t>зн</a:t>
            </a:r>
            <a:r>
              <a:rPr lang="ru-RU" sz="2700" dirty="0"/>
              <a:t>. «</a:t>
            </a:r>
            <a:r>
              <a:rPr lang="ru-RU" sz="2700" dirty="0" err="1"/>
              <a:t>любименький</a:t>
            </a:r>
            <a:r>
              <a:rPr lang="ru-RU" sz="2700" dirty="0"/>
              <a:t> </a:t>
            </a:r>
            <a:r>
              <a:rPr lang="ru-RU" sz="2700" dirty="0" smtClean="0"/>
              <a:t>пан») </a:t>
            </a:r>
            <a:br>
              <a:rPr lang="ru-RU" sz="2700" dirty="0" smtClean="0"/>
            </a:br>
            <a:r>
              <a:rPr lang="ru-RU" sz="2700" dirty="0" err="1" smtClean="0"/>
              <a:t>яго</a:t>
            </a:r>
            <a:r>
              <a:rPr lang="ru-RU" sz="2700" dirty="0" smtClean="0"/>
              <a:t> </a:t>
            </a:r>
            <a:r>
              <a:rPr lang="ru-RU" sz="2700" dirty="0" err="1" smtClean="0"/>
              <a:t>ўзнагародзілі</a:t>
            </a:r>
            <a:r>
              <a:rPr lang="ru-RU" sz="2700" dirty="0" smtClean="0"/>
              <a:t> </a:t>
            </a:r>
            <a:r>
              <a:rPr lang="ru-RU" sz="2700" dirty="0" err="1" smtClean="0"/>
              <a:t>гэтай</a:t>
            </a:r>
            <a:r>
              <a:rPr lang="ru-RU" sz="2700" dirty="0" smtClean="0"/>
              <a:t> </a:t>
            </a:r>
            <a:r>
              <a:rPr lang="ru-RU" sz="2700" dirty="0" err="1" smtClean="0"/>
              <a:t>мянушкай</a:t>
            </a:r>
            <a:r>
              <a:rPr lang="ru-RU" sz="2700" dirty="0" smtClean="0"/>
              <a:t> </a:t>
            </a:r>
            <a:r>
              <a:rPr lang="ru-RU" sz="2700" dirty="0"/>
              <a:t>за </a:t>
            </a:r>
            <a:r>
              <a:rPr lang="ru-RU" sz="2700" dirty="0" err="1"/>
              <a:t>звычку</a:t>
            </a:r>
            <a:r>
              <a:rPr lang="ru-RU" sz="2700" dirty="0"/>
              <a:t> да </a:t>
            </a:r>
            <a:r>
              <a:rPr lang="ru-RU" sz="2700" dirty="0" err="1"/>
              <a:t>ўсіх</a:t>
            </a:r>
            <a:r>
              <a:rPr lang="ru-RU" sz="2700" dirty="0"/>
              <a:t> </a:t>
            </a:r>
            <a:r>
              <a:rPr lang="ru-RU" sz="2700" dirty="0" err="1"/>
              <a:t>звяртацца</a:t>
            </a:r>
            <a:r>
              <a:rPr lang="ru-RU" sz="2700" dirty="0"/>
              <a:t> </a:t>
            </a:r>
            <a:r>
              <a:rPr lang="ru-RU" sz="2700" dirty="0" smtClean="0"/>
              <a:t>з </a:t>
            </a:r>
            <a:r>
              <a:rPr lang="ru-RU" sz="2700" dirty="0" err="1" smtClean="0"/>
              <a:t>такімі</a:t>
            </a:r>
            <a:r>
              <a:rPr lang="ru-RU" sz="2700" dirty="0" smtClean="0"/>
              <a:t> </a:t>
            </a:r>
            <a:r>
              <a:rPr lang="ru-RU" sz="2700" dirty="0" err="1" smtClean="0"/>
              <a:t>словамі</a:t>
            </a:r>
            <a:r>
              <a:rPr lang="ru-RU" sz="2700" dirty="0" smtClean="0"/>
              <a:t>. Слава </a:t>
            </a:r>
            <a:r>
              <a:rPr lang="ru-RU" sz="2700" dirty="0" err="1"/>
              <a:t>пра</a:t>
            </a:r>
            <a:r>
              <a:rPr lang="ru-RU" sz="2700" dirty="0"/>
              <a:t> </a:t>
            </a:r>
            <a:r>
              <a:rPr lang="ru-RU" sz="2700" dirty="0" err="1"/>
              <a:t>яго</a:t>
            </a:r>
            <a:r>
              <a:rPr lang="ru-RU" sz="2700" dirty="0"/>
              <a:t> </a:t>
            </a:r>
            <a:r>
              <a:rPr lang="ru-RU" sz="2700" dirty="0" err="1" smtClean="0"/>
              <a:t>шумныя</a:t>
            </a:r>
            <a:r>
              <a:rPr lang="ru-RU" sz="2700" dirty="0" smtClean="0"/>
              <a:t> </a:t>
            </a:r>
            <a:r>
              <a:rPr lang="ru-RU" sz="2700" dirty="0" err="1" smtClean="0"/>
              <a:t>паляванні</a:t>
            </a:r>
            <a:r>
              <a:rPr lang="ru-RU" sz="2700" dirty="0" smtClean="0"/>
              <a:t>, балы </a:t>
            </a:r>
            <a:r>
              <a:rPr lang="ru-RU" sz="2700" dirty="0"/>
              <a:t>і </a:t>
            </a:r>
            <a:r>
              <a:rPr lang="ru-RU" sz="2700" dirty="0" err="1" smtClean="0"/>
              <a:t>дзівацтва</a:t>
            </a:r>
            <a:r>
              <a:rPr lang="ru-RU" sz="2700" dirty="0" smtClean="0"/>
              <a:t> </a:t>
            </a:r>
            <a:r>
              <a:rPr lang="ru-RU" sz="2700" dirty="0" err="1"/>
              <a:t>грукатала</a:t>
            </a:r>
            <a:r>
              <a:rPr lang="ru-RU" sz="2700" dirty="0"/>
              <a:t> па </a:t>
            </a:r>
            <a:r>
              <a:rPr lang="ru-RU" sz="2700" dirty="0" err="1"/>
              <a:t>ўсёй</a:t>
            </a:r>
            <a:r>
              <a:rPr lang="ru-RU" sz="2700" dirty="0"/>
              <a:t> </a:t>
            </a:r>
            <a:r>
              <a:rPr lang="ru-RU" sz="2700" dirty="0" err="1" smtClean="0"/>
              <a:t>Еўропе</a:t>
            </a:r>
            <a:r>
              <a:rPr lang="ru-RU" sz="2700" dirty="0" smtClean="0"/>
              <a:t>. </a:t>
            </a:r>
            <a:r>
              <a:rPr lang="ru-RU" sz="2700" dirty="0" err="1" smtClean="0"/>
              <a:t>Калі</a:t>
            </a:r>
            <a:r>
              <a:rPr lang="ru-RU" sz="2700" dirty="0" smtClean="0"/>
              <a:t> </a:t>
            </a:r>
            <a:r>
              <a:rPr lang="ru-RU" sz="2700" dirty="0" err="1"/>
              <a:t>ён</a:t>
            </a:r>
            <a:r>
              <a:rPr lang="ru-RU" sz="2700" dirty="0"/>
              <a:t> </a:t>
            </a:r>
            <a:r>
              <a:rPr lang="ru-RU" sz="2700" dirty="0" err="1"/>
              <a:t>абіраўся</a:t>
            </a:r>
            <a:r>
              <a:rPr lang="ru-RU" sz="2700" dirty="0"/>
              <a:t> ў Сойм, то </a:t>
            </a:r>
            <a:r>
              <a:rPr lang="ru-RU" sz="2700" dirty="0" err="1"/>
              <a:t>яго</a:t>
            </a:r>
            <a:r>
              <a:rPr lang="ru-RU" sz="2700" dirty="0"/>
              <a:t> </a:t>
            </a:r>
            <a:r>
              <a:rPr lang="ru-RU" sz="2700" dirty="0" err="1"/>
              <a:t>перадвыбарная</a:t>
            </a:r>
            <a:r>
              <a:rPr lang="ru-RU" sz="2700" dirty="0"/>
              <a:t> </a:t>
            </a:r>
            <a:r>
              <a:rPr lang="ru-RU" sz="2700" dirty="0" err="1"/>
              <a:t>кампанія</a:t>
            </a:r>
            <a:r>
              <a:rPr lang="ru-RU" sz="2700" dirty="0"/>
              <a:t> </a:t>
            </a:r>
            <a:r>
              <a:rPr lang="ru-RU" sz="2700" dirty="0" err="1"/>
              <a:t>праходзіла</a:t>
            </a:r>
            <a:r>
              <a:rPr lang="ru-RU" sz="2700" dirty="0"/>
              <a:t> </a:t>
            </a:r>
            <a:r>
              <a:rPr lang="ru-RU" sz="2700" dirty="0" err="1"/>
              <a:t>наступным</a:t>
            </a:r>
            <a:r>
              <a:rPr lang="ru-RU" sz="2700" dirty="0"/>
              <a:t> </a:t>
            </a:r>
            <a:r>
              <a:rPr lang="ru-RU" sz="2700" dirty="0" err="1"/>
              <a:t>чынам</a:t>
            </a:r>
            <a:r>
              <a:rPr lang="ru-RU" sz="2700" dirty="0"/>
              <a:t>: на </a:t>
            </a:r>
            <a:r>
              <a:rPr lang="ru-RU" sz="2700" dirty="0" err="1"/>
              <a:t>рынкавай</a:t>
            </a:r>
            <a:r>
              <a:rPr lang="ru-RU" sz="2700" dirty="0"/>
              <a:t> </a:t>
            </a:r>
            <a:r>
              <a:rPr lang="ru-RU" sz="2700" dirty="0" err="1"/>
              <a:t>плошчы</a:t>
            </a:r>
            <a:r>
              <a:rPr lang="ru-RU" sz="2700" dirty="0"/>
              <a:t> </a:t>
            </a:r>
            <a:r>
              <a:rPr lang="ru-RU" sz="2700" dirty="0" err="1"/>
              <a:t>ўсталёўвалі</a:t>
            </a:r>
            <a:r>
              <a:rPr lang="ru-RU" sz="2700" dirty="0"/>
              <a:t> </a:t>
            </a:r>
            <a:r>
              <a:rPr lang="ru-RU" sz="2700" dirty="0" err="1"/>
              <a:t>здаравенную</a:t>
            </a:r>
            <a:r>
              <a:rPr lang="ru-RU" sz="2700" dirty="0"/>
              <a:t> бочку з </a:t>
            </a:r>
            <a:r>
              <a:rPr lang="ru-RU" sz="2700" dirty="0" err="1"/>
              <a:t>віном</a:t>
            </a:r>
            <a:r>
              <a:rPr lang="ru-RU" sz="2700" dirty="0"/>
              <a:t>; сам </a:t>
            </a:r>
            <a:r>
              <a:rPr lang="ru-RU" sz="2700" dirty="0" err="1"/>
              <a:t>кандыдат</a:t>
            </a:r>
            <a:r>
              <a:rPr lang="ru-RU" sz="2700" dirty="0"/>
              <a:t> </a:t>
            </a:r>
            <a:r>
              <a:rPr lang="ru-RU" sz="2700" dirty="0" err="1"/>
              <a:t>размяшчаўся</a:t>
            </a:r>
            <a:r>
              <a:rPr lang="ru-RU" sz="2700" dirty="0"/>
              <a:t> </a:t>
            </a:r>
            <a:r>
              <a:rPr lang="ru-RU" sz="2700" dirty="0" err="1"/>
              <a:t>наверсе</a:t>
            </a:r>
            <a:r>
              <a:rPr lang="ru-RU" sz="2700" dirty="0"/>
              <a:t> і </a:t>
            </a:r>
            <a:r>
              <a:rPr lang="ru-RU" sz="2700" dirty="0" err="1"/>
              <a:t>частаваў</a:t>
            </a:r>
            <a:r>
              <a:rPr lang="ru-RU" sz="2700" dirty="0"/>
              <a:t> з </a:t>
            </a:r>
            <a:r>
              <a:rPr lang="ru-RU" sz="2700" dirty="0" err="1"/>
              <a:t>гэтай</a:t>
            </a:r>
            <a:r>
              <a:rPr lang="ru-RU" sz="2700" dirty="0"/>
              <a:t> </a:t>
            </a:r>
            <a:r>
              <a:rPr lang="ru-RU" sz="2700" dirty="0" err="1"/>
              <a:t>бочкі</a:t>
            </a:r>
            <a:r>
              <a:rPr lang="ru-RU" sz="2700" dirty="0"/>
              <a:t> </a:t>
            </a:r>
            <a:r>
              <a:rPr lang="ru-RU" sz="2700" dirty="0" err="1"/>
              <a:t>ўсіх</a:t>
            </a:r>
            <a:r>
              <a:rPr lang="ru-RU" sz="2700" dirty="0"/>
              <a:t> </a:t>
            </a:r>
            <a:r>
              <a:rPr lang="ru-RU" sz="2700" dirty="0" err="1"/>
              <a:t>жадаючых</a:t>
            </a:r>
            <a:r>
              <a:rPr lang="ru-RU" sz="2700" dirty="0"/>
              <a:t> </a:t>
            </a:r>
            <a:r>
              <a:rPr lang="ru-RU" sz="2700" dirty="0" err="1"/>
              <a:t>прагаласаваць</a:t>
            </a:r>
            <a:r>
              <a:rPr lang="ru-RU" sz="2700" dirty="0"/>
              <a:t> за </a:t>
            </a:r>
            <a:r>
              <a:rPr lang="ru-RU" sz="2700" dirty="0" err="1"/>
              <a:t>яго</a:t>
            </a:r>
            <a:r>
              <a:rPr lang="ru-RU" sz="2700" dirty="0"/>
              <a:t>. 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052736"/>
            <a:ext cx="3816424" cy="4752528"/>
          </a:xfrm>
        </p:spPr>
      </p:pic>
    </p:spTree>
    <p:extLst>
      <p:ext uri="{BB962C8B-B14F-4D97-AF65-F5344CB8AC3E}">
        <p14:creationId xmlns:p14="http://schemas.microsoft.com/office/powerpoint/2010/main" val="5060366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F2A368D3035494DA465E43C4C6E389A" ma:contentTypeVersion="0" ma:contentTypeDescription="Создание документа." ma:contentTypeScope="" ma:versionID="d1d54fd65e0c52a0ce3731597e904dc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1FB82FE-CE5B-4436-A90F-697A8BE955C6}"/>
</file>

<file path=customXml/itemProps2.xml><?xml version="1.0" encoding="utf-8"?>
<ds:datastoreItem xmlns:ds="http://schemas.openxmlformats.org/officeDocument/2006/customXml" ds:itemID="{40D790D3-71B4-4675-AC89-2268FCD34074}"/>
</file>

<file path=customXml/itemProps3.xml><?xml version="1.0" encoding="utf-8"?>
<ds:datastoreItem xmlns:ds="http://schemas.openxmlformats.org/officeDocument/2006/customXml" ds:itemID="{3738C855-59B2-49AE-9874-BACA986EB1ED}"/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113</TotalTime>
  <Words>177</Words>
  <Application>Microsoft Office PowerPoint</Application>
  <PresentationFormat>Экран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Твердый переплет</vt:lpstr>
      <vt:lpstr>РАДЗІВІЛЫ</vt:lpstr>
      <vt:lpstr>Радавы герб Радзівілаў «Трубы» Дэвіз: «Бог нам радзіць!» </vt:lpstr>
      <vt:lpstr>Генеалогія роду Радзівілаў, 1742</vt:lpstr>
      <vt:lpstr>Партрэты Радзівілаў </vt:lpstr>
      <vt:lpstr>У 1547 годзе для сябе і сваіх нашчадкаў Мікалай Чорны атрымаў ад імператара Свяшчэннай рымскай імперыі Карла V тытул князя. З гэтай прычыны родавы герб “Трубы” знайшоў месца на грудзях чорнага арла.</vt:lpstr>
      <vt:lpstr>Старэйшы сын Мікалая Чорнага, Мікалай Крыштаф Радзівіл па мянушцы Сіротка (1549–1616), вядомы дзяржаўны, ваенны, рэлігійны дзеяч – бадай што самая праслаўленая фігура сярод Радзівілаў. Сіротка стаў заснавальнікам партрэтнага збору ў нясвіжскім замку.</vt:lpstr>
      <vt:lpstr>Барбара Радзівіл Цікавасць яе жыцця ва ўзаемаадносінах з Жыгімонтам. Ён зрабіў Барбару фрэйлінай сваёй жонкі Альжбеты, пасля яе смерці яны пачалі сустракацца адкрыта. Каханне іх было няпростае: інтрыгі польскай шляхты, дрэннае стаўленне Боны да Радзівілаў.</vt:lpstr>
      <vt:lpstr>Презентация PowerPoint</vt:lpstr>
      <vt:lpstr>Пане Каханку (г. зн. «любименький пан»)  яго ўзнагародзілі гэтай мянушкай за звычку да ўсіх звяртацца з такімі словамі. Слава пра яго шумныя паляванні, балы і дзівацтва грукатала па ўсёй Еўропе. Калі ён абіраўся ў Сойм, то яго перадвыбарная кампанія праходзіла наступным чынам: на рынкавай плошчы ўсталёўвалі здаравенную бочку з віном; сам кандыдат размяшчаўся наверсе і частаваў з гэтай бочкі ўсіх жадаючых прагаласаваць за яго. </vt:lpstr>
      <vt:lpstr>Міхал Казімер Радзівіл «Рыбанька»  Заснаваў дзейнасць Нясвіжскай друкарні і адкрыў Нясвіжскі кадэцкі корпус. Заснаваў першыя ў ВКЛ мануфактуры. Праславіўся жыццялюбствам, за што і зарабіў сваю мянушку: менавіта так ён любіў звяртацца да ўсіх. Разам з жонкай Уршуляй арганізаваў тэатр, музычную, вакальную і балетную школы, а таксама аркестр народных інструментаў.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Партрэты Радзівілаў</dc:title>
  <dc:creator>Юля</dc:creator>
  <cp:lastModifiedBy>Dmitry Tarasov</cp:lastModifiedBy>
  <cp:revision>13</cp:revision>
  <dcterms:created xsi:type="dcterms:W3CDTF">2015-04-04T17:00:10Z</dcterms:created>
  <dcterms:modified xsi:type="dcterms:W3CDTF">2016-04-12T10:51:18Z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0x0101004F2A368D3035494DA465E43C4C6E389A</vt:lpwstr>
  </property>
</Properties>
</file>