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57F7-FA94-43A6-AA35-48264031F18D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D16E-2E60-40AF-A2B7-53D00404F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314327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Путешествие по Беларуси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показать гостям.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572140"/>
            <a:ext cx="7643866" cy="928694"/>
          </a:xfrm>
        </p:spPr>
        <p:txBody>
          <a:bodyPr>
            <a:normAutofit/>
          </a:bodyPr>
          <a:lstStyle/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студен группы Би-53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Каминский Александр Александрович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Хаты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14877" cy="3541398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Хаты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36156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Дворец Румянцевых и Паскевичей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643998" cy="57864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Гомельский дворец, возвышающийся на берегу реки, некогда принадлежал одному из фаворитов Екатерины II – графу Петру Румянцеву-Задунайскому. В XIX веке имение купил известный полководец Иван Паскевич, собравший здесь богатейшую коллекцию произведений искусства и антиквариата. Последней владелицей резиденции была княгиня Ирина Паскевич – автор первого перевода романа Льва Толстого "Война и мир" на французский язык. Сегодня в дворцовом музее представлено более 150 тысяч оригинальных экспонатов. Среди них и икона "Богоматерь Умиление" из фамильной усыпальницы Паскевичей, выполненная в 1887-1910 годах знаменитой фирмой "Фаберже" в Петербурге и мозаичной мастерской Владимира Фролова.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Дворец Румянцевых и Паскевич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64274" cy="3357562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 Дворец Румянцевых и Паскевич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37270"/>
            <a:ext cx="5286380" cy="3520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Дворец Румянцевых и Паскевич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1448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Кафедральный костел святого Франциска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Ксаверия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15436" cy="55721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Великолепный Фарный костел – визитная карточка древнего Гродно. На его освящении в 1705 году присутствовали король Август II и российский государь Петр I. Комплекс зданий костела, в том числе монастырь и первая в Беларуси аптека (сегодня аптека-музей), занимал целый квартал и считался самым роскошным в Речи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Главная святыня храма – чудотворный образ Матери Божьей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Конгрегатской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(Студенческой) – копия иконы Матери Божьей Снежной из римской базилики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Santa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Maggiore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подаренная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гродненцам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1664 году. Знаменит костел и великолепным деревянным алтарем с резными фигурами апостолов и святых.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Кафедральный костел святого Франциска Ксаве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Кафедральный костел святого Франциска Ксаве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Лидский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замок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643998" cy="58578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форпост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принеманских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земель против набегов крестоносцев в 1323 году приказал заложить великий князь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Гедимин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Грандиозный замок построили на искусственном острове высотой более 5 м, отделенном от города глубоким водоемом.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цитадель входила в большую линию крепостных укреплений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Новогрудок-Крево-Мядининкай-Тракай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при князе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Витовте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здесь получил убежище знаменитый хан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Тохтамыш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изгнанный из Золотой Орды. Сегодня рыцарские сражения и средневековые реконструкции можно увидеть на ежегодном фестивале "Меч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замка".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Лидский 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286380" cy="3508834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Лидский зам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82578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Ружанский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замок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Старинная резиденция могущественной династии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Сапегов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привлекает гостей романтической атмосферой. В 1770-е годы по заказу князя Александра саксонский архитектор Ян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Самуэль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Беккер превратил неприступную крепость в утонченный ансамбль с садами, парками и оранжереями.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Ружанский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дворец славился богатейшей библиотекой и  прекрасной картинной галереей, одним из лучших в Европе театров. Замок пережил несколько войн, поэтому в наши дни здесь ведется реставрация. Для туристов доступны восстановленные центральные въездные ворота (брама) и боковые флигели, экспозиция музея "Дворцовый комплекс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Сапегов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где можно увидеть аутентичные предметы и элементы интерьера из покоев знаменитых владельцев.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Картинки по запросу Ружанский 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377424" cy="3714753"/>
          </a:xfrm>
          <a:prstGeom prst="rect">
            <a:avLst/>
          </a:prstGeom>
          <a:noFill/>
        </p:spPr>
      </p:pic>
      <p:pic>
        <p:nvPicPr>
          <p:cNvPr id="32776" name="Picture 8" descr="Картинки по запросу Ружанский зам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02065"/>
            <a:ext cx="5857884" cy="315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56261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Брестская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крепость-герой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В начале Великой Отечественной войны главная цитадель Беларуси первой приняла удар и 28 дней сдерживала натиск немецко-фашистских захватчиков. В честь защитников крепости был возведен грандиозный мемориальный комплекс, в центре которого установлен монумент "Мужество" высотой 33,5 м с изображением воина и знамени. Уникальный архитектурно-скульптурный ансамбль под открытым небом рассказывает о событиях героической обороны. Здесь можно увидеть 100-метровый штык-обелиск – символ победы над врагом, почтить память павших на площади Церемониалов, посетить музей обороны Брестской крепости, побывать на месте одного из древнейших каменных зданий старого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Брест-Литовска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Белого дворца.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386662" cy="121442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Национальный парк "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Нарочанский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15436" cy="54292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большое озеро Беларуси Нарочь и еще десятки удивительных по красоте и природным особенностям ледниковых озер – жемчужины национального парка 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Нарочанский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 Например,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Болдук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глубиной до 40 метров, прозрачно чистая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Глубля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похожая на сердце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Глубелька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таинственное Мертвое озеро, которое питают болотные воды… Восхищает и флора здешних мест: на маленьких территориях могут произрастать сразу десятки видов редких растений, которые свидетельствуют о чистоте экосистемы. Неудивительно, что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Нарочанский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край превратился в самый большой курорт Беларуси, знаменитый источниками целебных вод и грязей, комфортным умеренным климатом.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Национальный парк &quot;Нарочански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1" cy="3643314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Национальный парк &quot;Нарочанский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629025"/>
            <a:ext cx="600075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Каменецкая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башня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58578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700-летняя башня-донжон, которую часто называют Белой вежей – узнаваемый архитектурный символ Беларуси. Столп высотой 30 м с мощными стенами, узкими бойницами и прямоугольными зубьями возвели во второй половине XIII века по приказу князя Владимира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Васильковича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укрепления границ Галицко-Волынских земель. За свою историю башня не однажды выдерживала осады крестоносцев и татар, становилась местом сражений войск князей-соседей. И сегодня это единственное уцелевшее сооружение подобного типа в Беларуси.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Каменецкая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вежа стоит всего в нескольких километрах от начала Беловежской пущи, однако вовсе не она, построенная из красного кирпича, дала название знаменитому лесу.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Каменецкая баш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5645" cy="4857760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Каменецкая баш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2749"/>
            <a:ext cx="4286248" cy="60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57346"/>
            <a:ext cx="9144000" cy="564360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cs627429.vk.me/v627429218/92dd/7OUhp1w8w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485775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645" y="3643314"/>
            <a:ext cx="4857355" cy="3214686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Брестская крепость-гер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364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56975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Беловежская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пуща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Легендарная Беловежская пуща – один из старейших заповедников в мире, крупнейшая из сохранивших частей огромного реликтового леса Европы, который многие века назад простирался от Балтийского моря до Буга и от Одера до Днепра. Уникальная природная территория, которая объединяет Беларусь и Польшу, включена в Список всемирного наследия ЮНЕСКО. Кроме того, Беловежская пуща – самый большой из четырех национальных парков Беларуси (площадь составляет почти 153 тысячи га). В 1993 году он получил статус биосферного заповедника, в 1997 г. награжден дипломом Совета Европы как одно из эталонных природоохранных учреждений на континенте.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и по запросу Беловежская пущ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512" y="1"/>
            <a:ext cx="5573488" cy="3714752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Беловежская пущ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14752"/>
            <a:ext cx="5260665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0" y="285750"/>
            <a:ext cx="8929718" cy="58404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Мирской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замок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Самая популярная достопримечательность Беларуси, резиденция известного рода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Радзивиллов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внесенная в Список всемирного наследия ЮНЕСКО, является выдающимся примером оборонительного зодчества XVI-XVII веков. Сочетание готики, барокко и ренессанса сделало замок уникальным сооружением в Европе. Кроме неприступной цитадели, где сегодня расположены музей и отель, замковый комплекс включает итальянский ренессансный сад, английский парк, пруд и часовню-усыпальницу князей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Святополк-Мирских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lcastle.info/assets/images/foto/56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castle.info/assets/images/foto/568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1164" cy="3571876"/>
          </a:xfrm>
          <a:prstGeom prst="rect">
            <a:avLst/>
          </a:prstGeom>
          <a:noFill/>
        </p:spPr>
      </p:pic>
      <p:pic>
        <p:nvPicPr>
          <p:cNvPr id="21512" name="Picture 8" descr="http://allcastle.info/assets/images/foto/568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734" y="3571876"/>
            <a:ext cx="493226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мемориальный комплекс “Хатынь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572560" cy="550070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 трагедии и невероятного мужества белорусского народа, память о каждом третьем жителе страны, погибшем в годы Великой Отечественной войны… Белорусская деревенька Хатынь печально знаменита на весь мир. Здесь 22 марта 1943 года мученическую смерть приняли 149 жителей, включая стариков и 75 детей. Беззащитных людей фашисты жгли живьем в закрытом сарае, а тех, кто пытался выбраться из огня, "поливали" автоматными очередями. В память о трагедии Хатыни и сотен других уничтоженных вместе с людьми деревень был основан впечатляющий мемориал. С момента открытия в 1969 году здесь побывало более 36 миллионов человек из разных уголков мира.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926D3E-7CF9-4B2D-9CEE-479FC4A67444}"/>
</file>

<file path=customXml/itemProps2.xml><?xml version="1.0" encoding="utf-8"?>
<ds:datastoreItem xmlns:ds="http://schemas.openxmlformats.org/officeDocument/2006/customXml" ds:itemID="{15111159-8F50-48AB-B65D-7646AE7CEF55}"/>
</file>

<file path=customXml/itemProps3.xml><?xml version="1.0" encoding="utf-8"?>
<ds:datastoreItem xmlns:ds="http://schemas.openxmlformats.org/officeDocument/2006/customXml" ds:itemID="{2817C636-3A8B-4A5E-8CFF-404A04AA4A93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987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Путешествие по Беларуси:  что показать гостям.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Государственный мемориальный комплекс “Хатынь”</vt:lpstr>
      <vt:lpstr>Слайд 10</vt:lpstr>
      <vt:lpstr>Дворец Румянцевых и Паскевичей </vt:lpstr>
      <vt:lpstr>Слайд 12</vt:lpstr>
      <vt:lpstr>Слайд 13</vt:lpstr>
      <vt:lpstr>Кафедральный костел святого Франциска Ксаверия </vt:lpstr>
      <vt:lpstr>Слайд 15</vt:lpstr>
      <vt:lpstr>Лидский замок </vt:lpstr>
      <vt:lpstr>Слайд 17</vt:lpstr>
      <vt:lpstr>Ружанский замок </vt:lpstr>
      <vt:lpstr>Слайд 19</vt:lpstr>
      <vt:lpstr>Национальный парк "Нарочанский"</vt:lpstr>
      <vt:lpstr>Слайд 21</vt:lpstr>
      <vt:lpstr>Каменецкая башня </vt:lpstr>
      <vt:lpstr>Слайд 23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Беларуси:  что показать гостям.</dc:title>
  <dc:creator>LARISA</dc:creator>
  <cp:lastModifiedBy>LARISA</cp:lastModifiedBy>
  <cp:revision>14</cp:revision>
  <dcterms:created xsi:type="dcterms:W3CDTF">2016-11-29T13:59:17Z</dcterms:created>
  <dcterms:modified xsi:type="dcterms:W3CDTF">2016-12-13T18:11:16Z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