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208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9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2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8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3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1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6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6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6E9F7-A57A-4156-959E-00CAABE21276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FEB02-FCD9-4DEE-A92A-23EF0C3D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by/travel/souvenirs/souvenirs-in-minsk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7200800" cy="445881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Прэзентацыя на тэму: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«Падарожжа па Беларусі: што паказаць гасцям?»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985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053" y="3284983"/>
            <a:ext cx="5713234" cy="360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670" y="0"/>
            <a:ext cx="4939068" cy="328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6" y="29165"/>
            <a:ext cx="439248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31" y="3711032"/>
            <a:ext cx="4156783" cy="3180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04667" cy="1981200"/>
          </a:xfrm>
        </p:spPr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Нацыянальны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парк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Белавежская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пушча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08" y="1393765"/>
            <a:ext cx="8160543" cy="544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25" y="0"/>
            <a:ext cx="9050075" cy="256490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У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запаведных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лясах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гэтага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парку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растуць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900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відаў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раслін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і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жывуць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250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відаў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жывёл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і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птушак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, у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тым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ліку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рэдкія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віды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.</a:t>
            </a:r>
            <a:b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</a:b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Белавежская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пушча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–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адна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з важнейших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выдатных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мяс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і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н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Беларус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Гэта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рэшткіпершабытнага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лесу,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які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распасціраўся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некалі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ад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Балтыйскага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мора да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ракі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Буг і ад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Одэра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да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Дняпра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Белавежская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пушча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 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размешчана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ў 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Брэсцкай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вобласц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,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уваходзіць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у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лік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 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чатырох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нацыянальных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парка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ў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Беларус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і 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і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з’яўляецца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самым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вялікім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лесам у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Цэнтральнай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Еўропе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64903"/>
            <a:ext cx="9144000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360" y="0"/>
            <a:ext cx="49536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319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9" y="2894718"/>
            <a:ext cx="5940152" cy="395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23" y="3260932"/>
            <a:ext cx="5063620" cy="359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4667" cy="1981200"/>
          </a:xfrm>
        </p:spPr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Рэзідэнцыя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Дзеда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Мароза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ў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Белавежскай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пушчы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49" y="1725637"/>
            <a:ext cx="8667297" cy="51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061" y="665673"/>
            <a:ext cx="3511089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Рэзідэнцыя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Дзеда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Мароза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ў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Белавежскай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пушчы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адкрылася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ў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снежні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2003 года.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Маляўнічая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прырода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казачная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атмасфера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ўнікальныя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асаблівасці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зрабілі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адной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самых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наведвальных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мясцін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Сядзіба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размешчана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ў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старадаўнім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запаведным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лесе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Еўропы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захоўваецца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самых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вялікіх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папуляцый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зуброў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Тут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расла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самая высокая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жывая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навагодняя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ёлка ў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свеце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узрост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150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гадоў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28097"/>
            <a:ext cx="4860032" cy="67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3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358"/>
            <a:ext cx="517810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943">
            <a:off x="136296" y="3265619"/>
            <a:ext cx="4562903" cy="3376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381">
            <a:off x="4698600" y="1928286"/>
            <a:ext cx="447675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488" y="-33358"/>
            <a:ext cx="475297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771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Камянецкая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вежа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8720"/>
            <a:ext cx="9036496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0347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4330824" cy="67413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горадзе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Брэсцкай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вобласці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знаходзіцца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ўнікальны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помнік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абарончага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дойлідства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другой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палавіны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XIII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Камянецкая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вежа (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стоўп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).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ўзгорку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каля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некалі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паўнаводнай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Лясная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ўзвышаецца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велічнае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збудаванне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падобнае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вялізную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шахматную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ладдзю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наш час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Камянецкая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вежа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помнік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культуры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знаходзіцца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пад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аховай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дзяржавы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Тут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размешчаны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музей "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Камянецкая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вежа". На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верхняй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пляцоўцы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праводзяцца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аглядныя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экскурсіі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"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Архітэктурныя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помнікі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".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Наведванне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вежы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ўключана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розныя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экскурсійныя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праграмы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Камянецкая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вежа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прадстаўлена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папярэдні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спіс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Сусветнай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спадчыны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ЮНЕСКА.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852" y="116632"/>
            <a:ext cx="4124523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034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" y="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" y="2921510"/>
            <a:ext cx="4545522" cy="393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163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5329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Нясвіжскі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замак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24744"/>
            <a:ext cx="7776864" cy="516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788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82"/>
            <a:ext cx="8229600" cy="11430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Полацк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" y="821864"/>
            <a:ext cx="9144000" cy="604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591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005" y="6215"/>
            <a:ext cx="4695014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680520" cy="6010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Полацк</a:t>
            </a:r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адзін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найпрыгажэйшых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гарадоў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Беларусі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Ён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размешчаны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ў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маляўнічай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мясціне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дзе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рака Палата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ўпадае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ў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Заходнюю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Дзвіну</a:t>
            </a:r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Над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горадам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узвышаецца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Сафійскі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сабор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пабудаваны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ў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перыяд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1044–1066 гг. </a:t>
            </a:r>
            <a:endParaRPr lang="en-US" sz="1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Полацку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мноства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гістарычных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будынкаў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помнікаў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у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т.л</a:t>
            </a:r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.: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Барысаў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камень (</a:t>
            </a: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XII 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ст.)</a:t>
            </a: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Чырвоны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мост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цераз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раку Палата –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мужнасці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рускіх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войскаў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час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вайны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1812 г.</a:t>
            </a:r>
          </a:p>
          <a:p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Музей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беларускага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кнігадрукавання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Спаса-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Ефрасіннеўскі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манастыр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XII – XX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стст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.)</a:t>
            </a: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23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воінам-гвардзейцам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у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памяць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загінуўшых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1944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годзе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абаронцах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горада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прападобнай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Еўфрасінні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Полацкай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дойліду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Іаану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пабудаваў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XII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стагоддзі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па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замове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Еўфрасінні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Полацкай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Спаса-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Праабражэнскі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храм</a:t>
            </a:r>
          </a:p>
          <a:p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Помнік-капліца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героям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Айчыннай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вайны</a:t>
            </a:r>
            <a:r>
              <a:rPr lang="ru-RU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1812 года</a:t>
            </a:r>
          </a:p>
        </p:txBody>
      </p:sp>
    </p:spTree>
    <p:extLst>
      <p:ext uri="{BB962C8B-B14F-4D97-AF65-F5344CB8AC3E}">
        <p14:creationId xmlns:p14="http://schemas.microsoft.com/office/powerpoint/2010/main" val="2758191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5" y="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63" y="-61985"/>
            <a:ext cx="3976540" cy="4587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18" y="3429000"/>
            <a:ext cx="5182981" cy="344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93276"/>
            <a:ext cx="4585476" cy="343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952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88" y="0"/>
            <a:ext cx="8229600" cy="11430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Сафійскі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сабор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Полацку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00" y="908720"/>
            <a:ext cx="8784976" cy="5778642"/>
          </a:xfrm>
        </p:spPr>
      </p:pic>
    </p:spTree>
    <p:extLst>
      <p:ext uri="{BB962C8B-B14F-4D97-AF65-F5344CB8AC3E}">
        <p14:creationId xmlns:p14="http://schemas.microsoft.com/office/powerpoint/2010/main" val="113824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1564"/>
            <a:ext cx="8208912" cy="2708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Цяпер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Сафійскі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сабор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адзін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буйнейшых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культурных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цэнтраў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Тут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праводзяцца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богаслужэнні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абрады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праходзяць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экскурсіі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канцэрты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творчыя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вечары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Сафійскі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сабор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як музей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канцэртная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зала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ўваходзіць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у склад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Нацыянальнага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Полацкага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гісторыка-культурнага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музея-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запаведніка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Музей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Сафійскага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сабора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адкрыўся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1987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годзе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У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экспазіцыі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прадстаўлены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рэдкія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экспанаты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якія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расказваюць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храма,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асаблівасцях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апошняй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рэстаўрацыі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Сярод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фрагменты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муроўкі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ХІ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фундамент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фрэскавыя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размалёўкі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канца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ХІ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самастойнага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наведвання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музея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распрацаваны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аўдыягід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рускай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таксамадаведнік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планам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сабора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картай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Полацка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1983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годзе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ўпершыню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слухачоў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сабрала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канцэртная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зала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Сафійскім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саборы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што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славіцца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сваёй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цудоўнай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акустыкай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а з 1985 года тут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гучыць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арган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65512"/>
            <a:ext cx="888195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6136" cy="356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7787"/>
            <a:ext cx="5796136" cy="329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282"/>
            <a:ext cx="3107000" cy="55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61" y="3533482"/>
            <a:ext cx="39528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03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" y="912912"/>
            <a:ext cx="9144000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94" y="0"/>
            <a:ext cx="8229600" cy="11430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Руіны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Крэўскага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замка</a:t>
            </a:r>
          </a:p>
        </p:txBody>
      </p:sp>
    </p:spTree>
    <p:extLst>
      <p:ext uri="{BB962C8B-B14F-4D97-AF65-F5344CB8AC3E}">
        <p14:creationId xmlns:p14="http://schemas.microsoft.com/office/powerpoint/2010/main" val="4020802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" y="2514600"/>
            <a:ext cx="9139242" cy="4343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"/>
            <a:ext cx="8141662" cy="2708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Дзякуючы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мноству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легенд – ад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расказаў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сакрэтныя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тунэлі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да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замураваных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князёўнах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руіны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Крэўскага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замка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з'яўляюцца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адной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найбольш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прывабных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турыстычных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мясцін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у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Руіны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Крэўскага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замка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знаходзяцца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в.Крэва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паблізу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горада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Смаргонь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у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Гродзенскай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вобласці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Крэўскі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замак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адзін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самых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старадаўніх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беларускіх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замкаў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створаны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пачатку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XIV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Гэта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быў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першы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замак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поўнасцю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пабудаваны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каменю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Таўшчыня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сцен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складала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2,5 метра,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вышыня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12–13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метраў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Замак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меў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дзве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вартавыя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вежы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058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5780"/>
            <a:ext cx="9468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Нацыянальны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парк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Браслаўскія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азеры"</a:t>
            </a:r>
          </a:p>
        </p:txBody>
      </p:sp>
      <p:pic>
        <p:nvPicPr>
          <p:cNvPr id="1027" name="Picture 3" descr="C:\Users\аня\Desktop\Новая папка\браслав\Braslau_Lakes_Nation_Park_of_BELARU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3436"/>
            <a:ext cx="9144000" cy="60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60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Новая папка\браслав\1354112854159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" y="8881"/>
            <a:ext cx="9144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я\Desktop\Новая папка\браслав\39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4422" y="3108872"/>
            <a:ext cx="5409906" cy="37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Новая папка\браслав\Фото-Беларуси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08872"/>
            <a:ext cx="3709890" cy="37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7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-1179512"/>
            <a:ext cx="3960440" cy="878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горадзе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Нясвіж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знаходзіцца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самы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вядомы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Беларусі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палацава-замкавы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комплекс.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Нясвіж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размешчаны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Мінскай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вобласці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 112 км на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паўднёвы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захад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ад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Мінска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Нясвіж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прызнаны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культурнай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сталіцай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Беларусі 2012 года.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Нясвіж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стаў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трэцім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па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ліку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беларускім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горадам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пасля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Полацка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Гомеля,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якія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былі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ўдастоены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гэтага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ганаровага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звання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47" y="202332"/>
            <a:ext cx="4725224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149080"/>
            <a:ext cx="8244408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b="1" dirty="0">
                <a:ln/>
                <a:solidFill>
                  <a:schemeClr val="accent4"/>
                </a:solidFill>
              </a:rPr>
              <a:t>Тут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расце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больш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за 1900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раслін</a:t>
            </a:r>
            <a:r>
              <a:rPr lang="ru-RU" sz="2400" b="1" dirty="0">
                <a:ln/>
                <a:solidFill>
                  <a:schemeClr val="accent4"/>
                </a:solidFill>
              </a:rPr>
              <a:t>. Лясы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займаюць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каля 67%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плошчы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і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размешчаны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некалькімі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буйнымі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масівамі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.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Дзякуючы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разнастайнасці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экасістэм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(лясы, азеры,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лугі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балоты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),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жывельны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свет парку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вельмі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багаты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. На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яго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тэрыторыі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жывуць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312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пазваночных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жывел</a:t>
            </a:r>
            <a:r>
              <a:rPr lang="ru-RU" sz="2400" b="1" dirty="0">
                <a:ln/>
                <a:solidFill>
                  <a:schemeClr val="accent4"/>
                </a:solidFill>
              </a:rPr>
              <a:t>, у </a:t>
            </a:r>
            <a:r>
              <a:rPr lang="be-BY" sz="2400" b="1" dirty="0">
                <a:ln/>
                <a:solidFill>
                  <a:schemeClr val="accent4"/>
                </a:solidFill>
              </a:rPr>
              <a:t>тым ліку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216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4"/>
                </a:solidFill>
              </a:rPr>
              <a:t>птушак</a:t>
            </a:r>
            <a:r>
              <a:rPr lang="be-BY" sz="24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45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 smtClean="0">
                <a:ln/>
                <a:solidFill>
                  <a:schemeClr val="accent4"/>
                </a:solidFill>
              </a:rPr>
              <a:t>млекакормячых</a:t>
            </a:r>
            <a:r>
              <a:rPr lang="be-BY" sz="2400" b="1" dirty="0" smtClean="0">
                <a:ln/>
                <a:solidFill>
                  <a:schemeClr val="accent4"/>
                </a:solidFill>
              </a:rPr>
              <a:t>,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34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віды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рыб</a:t>
            </a:r>
            <a:r>
              <a:rPr lang="be-BY" sz="24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12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земнаводных</a:t>
            </a:r>
            <a:r>
              <a:rPr lang="be-BY" sz="24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400" b="1" dirty="0">
                <a:ln/>
                <a:solidFill>
                  <a:schemeClr val="accent4"/>
                </a:solidFill>
              </a:rPr>
              <a:t>5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відаў</a:t>
            </a:r>
            <a:r>
              <a:rPr lang="ru-RU" sz="2400" b="1" dirty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err="1">
                <a:ln/>
                <a:solidFill>
                  <a:schemeClr val="accent4"/>
                </a:solidFill>
              </a:rPr>
              <a:t>паўзуноў</a:t>
            </a:r>
            <a:r>
              <a:rPr lang="be-BY" sz="2400" b="1" dirty="0">
                <a:ln/>
                <a:solidFill>
                  <a:schemeClr val="accent4"/>
                </a:solidFill>
              </a:rPr>
              <a:t>.</a:t>
            </a:r>
            <a:r>
              <a:rPr lang="ru-RU" b="1" dirty="0">
                <a:ln/>
                <a:solidFill>
                  <a:schemeClr val="accent4"/>
                </a:solidFill>
              </a:rPr>
              <a:t/>
            </a:r>
            <a:br>
              <a:rPr lang="ru-RU" b="1" dirty="0">
                <a:ln/>
                <a:solidFill>
                  <a:schemeClr val="accent4"/>
                </a:solidFill>
              </a:rPr>
            </a:b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0" name="Picture 2" descr="C:\Users\аня\Desktop\Новая папка\браслав\970307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0" y="-1"/>
            <a:ext cx="9155320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2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2877" y="0"/>
            <a:ext cx="9468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Палац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Румянцавых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і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Паскевічаў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у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Гомелі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101" name="Picture 5" descr="C:\Users\аня\Desktop\Новая папка\румянцавы\28E8EE9B-9290-4A24-B3D0-9305F47718AB_mw800_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210" y="682385"/>
            <a:ext cx="9165210" cy="62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900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3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Гомельскі палацава-паркавы ансамбль – адзін з найпрыгажэйшых помнікаў архітэктуры Беларусі. Сёння ўнікальны музейны комплекс у цэнтры Гомеля аб'ядноўвае палац Румянцавых і Паскевічаў, капліцу-пахавальню, зімовы сад, аглядную вежу, цудоўны старадаўні парк.</a:t>
            </a:r>
            <a:endParaRPr lang="ru-RU" sz="23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ня\Desktop\Новая папка\румянцавы\0_cd331_daa69e6a_or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0" y="1564416"/>
            <a:ext cx="9138280" cy="53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80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Новая папка\румянцавы\001293_59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047" y="3854548"/>
            <a:ext cx="4162731" cy="30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я\Desktop\Новая папка\румянцавы\gome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047" y="0"/>
            <a:ext cx="6020972" cy="38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я\Desktop\Новая папка\румянцавы\1442995685_gomeltut.by_5dd28c87860a0c3a9ce9631dddf1307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728" y="0"/>
            <a:ext cx="3172271" cy="38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я\Desktop\Новая папка\румянцавы\001293_57968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5568" y="3854546"/>
            <a:ext cx="4988431" cy="30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88640"/>
            <a:ext cx="3544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Лідскі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замак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42" name="Picture 2" descr="C:\Users\аня\Desktop\Новая папка\лідскі\0_c144a_65aebffb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4" y="1019637"/>
            <a:ext cx="9141126" cy="58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41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ня\Desktop\Новая папка\лідскі\lidski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940"/>
            <a:ext cx="9144000" cy="43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23" y="4365104"/>
            <a:ext cx="9252520" cy="26853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e-BY" sz="2150" b="1" dirty="0" smtClean="0">
                <a:ln/>
                <a:solidFill>
                  <a:schemeClr val="accent4"/>
                </a:solidFill>
              </a:rPr>
              <a:t>Лідскі замак – унікальны помнік абарончага дойлідства. Будаўніцтва замка было пачата ў 1323 г. вялікім князем Вялікага княства Літоўскага Гедымінам.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Замак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будаваўся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на насыпным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пясчаным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узгорку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акружаным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берагамі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рэк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Лідзея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і Каменка і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ровам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які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злучаў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гэтыя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рэкі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з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поўдня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і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аддзяляў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замак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ад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горада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. За сваю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гісторыю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замак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вытрымаў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мноства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бітваў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і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аблог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. У XVIII ст.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ён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страціў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сваё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стратэгічнае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значэнне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і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пачаў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паступова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50" b="1" dirty="0" err="1" smtClean="0">
                <a:ln/>
                <a:solidFill>
                  <a:schemeClr val="accent4"/>
                </a:solidFill>
              </a:rPr>
              <a:t>разбурацца</a:t>
            </a:r>
            <a:r>
              <a:rPr lang="ru-RU" sz="2150" b="1" dirty="0" smtClean="0">
                <a:ln/>
                <a:solidFill>
                  <a:schemeClr val="accent4"/>
                </a:solidFill>
              </a:rPr>
              <a:t>.</a:t>
            </a:r>
            <a:endParaRPr lang="ru-RU" sz="2150" b="1" dirty="0">
              <a:ln/>
              <a:solidFill>
                <a:schemeClr val="accent4"/>
              </a:solidFill>
            </a:endParaRP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4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я\Desktop\Новая папка\лідскі\Lida.____N._Orda__XIX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44" y="0"/>
            <a:ext cx="5066788" cy="34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я\Desktop\Новая папка\лідскі\sm_fu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0"/>
          <a:stretch/>
        </p:blipFill>
        <p:spPr bwMode="auto">
          <a:xfrm>
            <a:off x="-4544" y="3458058"/>
            <a:ext cx="4044446" cy="33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ня\Desktop\Новая папка\лідскі\cd1d536e48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833" y="3464556"/>
            <a:ext cx="5090167" cy="33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ня\Desktop\Новая папка\лідскі\0_c145b_df45cc00_X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2244" y="0"/>
            <a:ext cx="4081756" cy="34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1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91951"/>
            <a:ext cx="4984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Ружанскі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замак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171" name="Picture 3" descr="C:\Users\аня\Desktop\Новая папка\ружанскі\ansambl_dvorts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592"/>
            <a:ext cx="9157110" cy="57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я\Desktop\Новая папка\ружанскі\001310_2341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" y="46372"/>
            <a:ext cx="4528821" cy="68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8058" y="4169"/>
            <a:ext cx="46459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Палацавы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комплекс у Ружанах –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адзін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з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унікальных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куткоў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Беларусі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 На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працягу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стагоддзяў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найпрыгажэйшы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архітэктурны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ансамбль,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які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называюць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беларускім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Версалем,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належаў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магутнай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дынастыі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Сапегаў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У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1598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годзе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маёнтак Ружаны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купіў знакаміты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магнат і палітычны дзеяч, канцлер, адзін з аўтараў </a:t>
            </a:r>
            <a:r>
              <a:rPr lang="be-BY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зводу 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законаў –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Статута </a:t>
            </a:r>
            <a:r>
              <a:rPr lang="be-BY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ВКЛ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–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 </a:t>
            </a:r>
            <a:r>
              <a:rPr lang="be-BY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Леў Сапега.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Менавіта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па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яго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загаду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пачатку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XVII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стагоддзя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тут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пачалося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грандыёзнае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будаўніцтва</a:t>
            </a:r>
            <a:r>
              <a:rPr lang="ru-RU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 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 descr="C:\Users\аня\Desktop\Новая папка\ружанскі\863D5CD3-49CB-448B-AECC-D05941EE3EFF_w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28279"/>
            <a:ext cx="3786172" cy="28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45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я\Desktop\Новая папка\ружанскі\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39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ня\Desktop\Новая папка\ружанскі\249885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50090"/>
            <a:ext cx="4452069" cy="32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ня\Desktop\Новая папка\ружанскі\r_47naN5ic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5399464" y="5066"/>
            <a:ext cx="37445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ня\Desktop\Новая папка\ружанскі\img_076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2069" y="3650090"/>
            <a:ext cx="4691932" cy="32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5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07"/>
            <a:ext cx="4877558" cy="324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80" y="0"/>
            <a:ext cx="450912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852" y="3284984"/>
            <a:ext cx="5468036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" y="3284984"/>
            <a:ext cx="435584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6632"/>
            <a:ext cx="6330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Палац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Пуслоўскіх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у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Косаве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315" name="Picture 3" descr="C:\Users\аня\Desktop\Новая папка\паслоўскіх\001311_4478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726"/>
            <a:ext cx="9144000" cy="56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5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я\Desktop\Новая папка\паслоўскіх\ff83c75290ca828dc14a452124d886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7"/>
          <a:stretch/>
        </p:blipFill>
        <p:spPr bwMode="auto">
          <a:xfrm>
            <a:off x="-41836" y="0"/>
            <a:ext cx="9185836" cy="35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1836" y="3580180"/>
            <a:ext cx="9144000" cy="32778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e-BY" sz="2100" b="1" dirty="0">
                <a:ln/>
                <a:solidFill>
                  <a:schemeClr val="accent4"/>
                </a:solidFill>
              </a:rPr>
              <a:t>Унікальны помнік неагатычнай архітэктуры </a:t>
            </a:r>
            <a:r>
              <a:rPr lang="ru-RU" sz="2100" b="1" dirty="0">
                <a:ln/>
                <a:solidFill>
                  <a:schemeClr val="accent4"/>
                </a:solidFill>
              </a:rPr>
              <a:t>XIX</a:t>
            </a:r>
            <a:r>
              <a:rPr lang="be-BY" sz="2100" b="1" dirty="0">
                <a:ln/>
                <a:solidFill>
                  <a:schemeClr val="accent4"/>
                </a:solidFill>
              </a:rPr>
              <a:t> стагоддзя знаходзіцца ў беларускім гарадку Косаве. </a:t>
            </a:r>
            <a:r>
              <a:rPr lang="ru-RU" sz="2100" b="1" dirty="0">
                <a:ln/>
                <a:solidFill>
                  <a:schemeClr val="accent4"/>
                </a:solidFill>
              </a:rPr>
              <a:t>За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казачны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вобраз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і раскошу палац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графаў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Пуслоўскіх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(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Косаўскі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замак</a:t>
            </a:r>
            <a:r>
              <a:rPr lang="ru-RU" sz="2100" b="1" dirty="0">
                <a:ln/>
                <a:solidFill>
                  <a:schemeClr val="accent4"/>
                </a:solidFill>
              </a:rPr>
              <a:t>)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называлі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"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рыцарскай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мрояй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".</a:t>
            </a:r>
          </a:p>
          <a:p>
            <a:r>
              <a:rPr lang="ru-RU" sz="2100" b="1" dirty="0">
                <a:ln/>
                <a:solidFill>
                  <a:schemeClr val="accent4"/>
                </a:solidFill>
              </a:rPr>
              <a:t>На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працягу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некалькіх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стагоддзяў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уладальнікамі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Косава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былі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вядомыя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дынастыі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: 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Храптовічы</a:t>
            </a:r>
            <a:r>
              <a:rPr lang="ru-RU" sz="21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Сангушкі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,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Флемінгі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, </a:t>
            </a:r>
            <a:endParaRPr lang="ru-RU" sz="2100" b="1" dirty="0" smtClean="0">
              <a:ln/>
              <a:solidFill>
                <a:schemeClr val="accent4"/>
              </a:solidFill>
            </a:endParaRPr>
          </a:p>
          <a:p>
            <a:r>
              <a:rPr lang="ru-RU" sz="2100" b="1" dirty="0" err="1" smtClean="0">
                <a:ln/>
                <a:solidFill>
                  <a:schemeClr val="accent4"/>
                </a:solidFill>
              </a:rPr>
              <a:t>Чартарыйскія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Сапегі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. 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А </a:t>
            </a:r>
            <a:r>
              <a:rPr lang="ru-RU" sz="2100" b="1" dirty="0">
                <a:ln/>
                <a:solidFill>
                  <a:schemeClr val="accent4"/>
                </a:solidFill>
              </a:rPr>
              <a:t>ў 1821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годзе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маёнтак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endParaRPr lang="ru-RU" sz="2100" b="1" dirty="0" smtClean="0">
              <a:ln/>
              <a:solidFill>
                <a:schemeClr val="accent4"/>
              </a:solidFill>
            </a:endParaRPr>
          </a:p>
          <a:p>
            <a:r>
              <a:rPr lang="ru-RU" sz="2100" b="1" dirty="0" err="1" smtClean="0">
                <a:ln/>
                <a:solidFill>
                  <a:schemeClr val="accent4"/>
                </a:solidFill>
              </a:rPr>
              <a:t>купіў</a:t>
            </a:r>
            <a:r>
              <a:rPr lang="ru-RU" sz="2100" b="1" dirty="0">
                <a:ln/>
                <a:solidFill>
                  <a:schemeClr val="accent4"/>
                </a:solidFill>
              </a:rPr>
              <a:t> 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Войцех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Пуслоўскі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. </a:t>
            </a:r>
            <a:r>
              <a:rPr lang="ru-RU" sz="2100" b="1" dirty="0" err="1" smtClean="0">
                <a:ln/>
                <a:solidFill>
                  <a:schemeClr val="accent4"/>
                </a:solidFill>
              </a:rPr>
              <a:t>Ён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заснаваў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у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Косаве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endParaRPr lang="ru-RU" sz="2100" b="1" dirty="0" smtClean="0">
              <a:ln/>
              <a:solidFill>
                <a:schemeClr val="accent4"/>
              </a:solidFill>
            </a:endParaRPr>
          </a:p>
          <a:p>
            <a:r>
              <a:rPr lang="ru-RU" sz="2100" b="1" dirty="0" err="1" smtClean="0">
                <a:ln/>
                <a:solidFill>
                  <a:schemeClr val="accent4"/>
                </a:solidFill>
              </a:rPr>
              <a:t>дывановую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 smtClean="0">
                <a:ln/>
                <a:solidFill>
                  <a:schemeClr val="accent4"/>
                </a:solidFill>
              </a:rPr>
              <a:t>фабрыку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, у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гэтай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мясцовасці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 smtClean="0">
                <a:ln/>
                <a:solidFill>
                  <a:schemeClr val="accent4"/>
                </a:solidFill>
              </a:rPr>
              <a:t>пабудаваў</a:t>
            </a:r>
            <a:endParaRPr lang="ru-RU" sz="2100" b="1" dirty="0" smtClean="0">
              <a:ln/>
              <a:solidFill>
                <a:schemeClr val="accent4"/>
              </a:solidFill>
            </a:endParaRPr>
          </a:p>
          <a:p>
            <a:r>
              <a:rPr lang="ru-RU" sz="21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або</a:t>
            </a:r>
            <a:r>
              <a:rPr lang="ru-RU" sz="2100" b="1" dirty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 err="1" smtClean="0">
                <a:ln/>
                <a:solidFill>
                  <a:schemeClr val="accent4"/>
                </a:solidFill>
              </a:rPr>
              <a:t>адрэстаўрыраваў</a:t>
            </a:r>
            <a:r>
              <a:rPr lang="ru-RU" sz="21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100" b="1" dirty="0">
                <a:ln/>
                <a:solidFill>
                  <a:schemeClr val="accent4"/>
                </a:solidFill>
              </a:rPr>
              <a:t>каля 60 </a:t>
            </a:r>
            <a:r>
              <a:rPr lang="ru-RU" sz="2100" b="1" dirty="0" err="1">
                <a:ln/>
                <a:solidFill>
                  <a:schemeClr val="accent4"/>
                </a:solidFill>
              </a:rPr>
              <a:t>храмаў</a:t>
            </a:r>
            <a:r>
              <a:rPr lang="ru-RU" sz="2100" b="1" dirty="0">
                <a:ln/>
                <a:solidFill>
                  <a:schemeClr val="accent4"/>
                </a:solidFill>
              </a:rPr>
              <a:t>.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902706"/>
            <a:ext cx="2987824" cy="195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16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я\Desktop\Новая папка\паслоўскіх\kossow_3_1396621638_b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42289" cy="38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ня\Desktop\Новая папка\паслоўскіх\marachoushchyna-kosava-palac-palac-puslouskih-kosava-1353011382_b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047" y="3838159"/>
            <a:ext cx="4043953" cy="30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ня\Desktop\Новая папка\паслоўскіх\get_img11-300x2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3011" y="6154"/>
            <a:ext cx="4010989" cy="38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ня\Desktop\Новая папка\паслоўскіх\001319_38735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56717"/>
            <a:ext cx="5100047" cy="30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8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4111" y="24125"/>
            <a:ext cx="5363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Траецкае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прадмесце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386" name="Picture 2" descr="C:\Users\аня\Desktop\Новая папка\траецкае\img_1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9498"/>
            <a:ext cx="9117752" cy="6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я\Desktop\Новая папка\траецкае\1_58baaaf444ac75f4e5121e5e6698cdf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9564"/>
            <a:ext cx="5809957" cy="52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1391" y="0"/>
            <a:ext cx="34425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Траецкае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прадмесце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маляўнічы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старадаўні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квартал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беразе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ракі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Свіслач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цэнтры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Мінска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Яго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ўтульныя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вулачкі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пафарбаваныя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ў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прыемныя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дамы з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чарапічнымі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дахамі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своеасаблівым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сімвалам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Мінска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адлюстраваным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 </a:t>
            </a:r>
            <a:r>
              <a:rPr lang="ru-RU" sz="2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сувенірах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ласунках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Траецкае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прадмесце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 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горад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Мінскае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замчышча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Ракаўскае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прадмесце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ўтвараюць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гістарычны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цэнтр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Мінска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захаваліся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цікавыя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помнікі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архітэктуры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праваслаўныя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каталіцкія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/>
              <a:t>храмы.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145" y="5774828"/>
            <a:ext cx="770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Паводле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розных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версій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паходзіць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ад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старадаўняга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Траецкага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касцёла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заснаванага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вялікім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князем 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Ягайлам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абарончага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рэдута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Святой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Тройцы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царквы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Святой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Тройцы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848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я\Desktop\Новая папка\траецкае\10403149035_09d803490d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718" y="3284983"/>
            <a:ext cx="5492996" cy="35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ня\Desktop\Новая папка\траецкае\photo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1" y="-1"/>
            <a:ext cx="401928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аня\Desktop\Новая папка\траецкае\Resize of city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284983"/>
            <a:ext cx="3636719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аня\Desktop\Новая папка\траецкае\Троицкое_предместье_ночная_съемка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7151" y="-1"/>
            <a:ext cx="5092564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6631"/>
            <a:ext cx="6848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Плошча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Перамогі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ў 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Мінску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9458" name="Picture 2" descr="C:\Users\аня\Desktop\Новая папка\плошча\72125a6dfc929d542ee34c3c2a9f77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я\Desktop\Новая папка\плошча\fs978x654px-Victory_Square_Minsk_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618"/>
            <a:ext cx="5373858" cy="68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8172" y="0"/>
            <a:ext cx="3755828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Плошча Перамогі ў Мінску – памятнае месца ў гонар подзвігу народа ў гады Вялікай Айчыннай </a:t>
            </a:r>
            <a:r>
              <a:rPr lang="be-BY" sz="225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вайны.</a:t>
            </a:r>
          </a:p>
          <a:p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У 1954 г. у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цэнтры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плошчы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быў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устаноўлены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велічны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помнік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воінам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Чырвонай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Арміі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і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партызанам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,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якія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загінулі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гады Другой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сусветнай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вайны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–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манумент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Перамогі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–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абліцаваны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шэрым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гранітам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абеліск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вышынёй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амаль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40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метраў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Чатыры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грані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пастамента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абеліска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аформлены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бронзавымі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гарэльефамі</a:t>
            </a:r>
            <a:r>
              <a:rPr lang="ru-RU" sz="225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3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ліпеня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1961 года каля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падножжа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абеліска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запалены Вечны </a:t>
            </a:r>
            <a:r>
              <a:rPr lang="ru-RU" sz="225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агонь</a:t>
            </a:r>
            <a:r>
              <a:rPr lang="ru-RU" sz="22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3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я\Desktop\Новая папка\плошча\10_pobeda_min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28964"/>
            <a:ext cx="4241433" cy="28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аня\Desktop\Новая папка\плошча\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28963"/>
            <a:ext cx="3635896" cy="28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аня\Desktop\Новая папка\плошча\16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746" y="0"/>
            <a:ext cx="9164746" cy="40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88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3913"/>
            <a:ext cx="5336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Мемарыял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"Хатынь"</a:t>
            </a:r>
          </a:p>
        </p:txBody>
      </p:sp>
      <p:pic>
        <p:nvPicPr>
          <p:cNvPr id="22530" name="Picture 2" descr="C:\Users\аня\Desktop\Новая папка\хатынь\minsk_17081209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80" y="813354"/>
            <a:ext cx="8839584" cy="60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84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37" y="0"/>
            <a:ext cx="8856984" cy="11430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Мірскі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замак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64" y="1025352"/>
            <a:ext cx="895389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2386" y="287"/>
            <a:ext cx="5431614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Мемарыял</a:t>
            </a:r>
            <a:r>
              <a:rPr lang="ru-RU" sz="2300" dirty="0"/>
              <a:t> "Хатынь" – </a:t>
            </a:r>
            <a:r>
              <a:rPr lang="ru-RU" sz="2300" dirty="0" err="1"/>
              <a:t>даніна</a:t>
            </a:r>
            <a:r>
              <a:rPr lang="ru-RU" sz="2300" dirty="0"/>
              <a:t> </a:t>
            </a:r>
            <a:r>
              <a:rPr lang="ru-RU" sz="2300" dirty="0" err="1"/>
              <a:t>памяці</a:t>
            </a:r>
            <a:r>
              <a:rPr lang="ru-RU" sz="2300" dirty="0"/>
              <a:t> </a:t>
            </a:r>
            <a:r>
              <a:rPr lang="ru-RU" sz="2300" dirty="0" err="1"/>
              <a:t>ўсім</a:t>
            </a:r>
            <a:r>
              <a:rPr lang="ru-RU" sz="2300" dirty="0"/>
              <a:t> </a:t>
            </a:r>
            <a:r>
              <a:rPr lang="ru-RU" sz="2300" dirty="0" err="1"/>
              <a:t>загінуўшым</a:t>
            </a:r>
            <a:r>
              <a:rPr lang="ru-RU" sz="2300" dirty="0"/>
              <a:t> у час </a:t>
            </a:r>
            <a:r>
              <a:rPr lang="ru-RU" sz="2300" dirty="0" err="1"/>
              <a:t>Вялікай</a:t>
            </a:r>
            <a:r>
              <a:rPr lang="ru-RU" sz="2300" dirty="0"/>
              <a:t> </a:t>
            </a:r>
            <a:r>
              <a:rPr lang="ru-RU" sz="2300" dirty="0" err="1"/>
              <a:t>Айчыннай</a:t>
            </a:r>
            <a:r>
              <a:rPr lang="ru-RU" sz="2300" dirty="0"/>
              <a:t> </a:t>
            </a:r>
            <a:r>
              <a:rPr lang="ru-RU" sz="2300" dirty="0" err="1"/>
              <a:t>вайны</a:t>
            </a:r>
            <a:r>
              <a:rPr lang="ru-RU" sz="2300" dirty="0"/>
              <a:t>, </a:t>
            </a:r>
            <a:r>
              <a:rPr lang="ru-RU" sz="2300" dirty="0" err="1"/>
              <a:t>трагічны</a:t>
            </a:r>
            <a:r>
              <a:rPr lang="ru-RU" sz="2300" dirty="0"/>
              <a:t> </a:t>
            </a:r>
            <a:r>
              <a:rPr lang="ru-RU" sz="2300" dirty="0" err="1"/>
              <a:t>напамін</a:t>
            </a:r>
            <a:r>
              <a:rPr lang="ru-RU" sz="2300" dirty="0"/>
              <a:t> </a:t>
            </a:r>
            <a:r>
              <a:rPr lang="ru-RU" sz="2300" dirty="0" err="1"/>
              <a:t>пра</a:t>
            </a:r>
            <a:r>
              <a:rPr lang="ru-RU" sz="2300" dirty="0"/>
              <a:t> </a:t>
            </a:r>
            <a:r>
              <a:rPr lang="ru-RU" sz="2300" dirty="0" err="1"/>
              <a:t>жахі</a:t>
            </a:r>
            <a:r>
              <a:rPr lang="ru-RU" sz="2300" dirty="0"/>
              <a:t> </a:t>
            </a:r>
            <a:r>
              <a:rPr lang="ru-RU" sz="2300" dirty="0" err="1"/>
              <a:t>вайны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Да </a:t>
            </a:r>
            <a:r>
              <a:rPr lang="ru-RU" sz="2300" dirty="0" err="1"/>
              <a:t>ракавога</a:t>
            </a:r>
            <a:r>
              <a:rPr lang="ru-RU" sz="2300" dirty="0"/>
              <a:t> дня 1943 года Хатынь была </a:t>
            </a:r>
            <a:r>
              <a:rPr lang="ru-RU" sz="2300" dirty="0" err="1"/>
              <a:t>звычайнай</a:t>
            </a:r>
            <a:r>
              <a:rPr lang="ru-RU" sz="2300" dirty="0"/>
              <a:t> </a:t>
            </a:r>
            <a:r>
              <a:rPr lang="ru-RU" sz="2300" dirty="0" err="1"/>
              <a:t>мірнай</a:t>
            </a:r>
            <a:r>
              <a:rPr lang="ru-RU" sz="2300" dirty="0"/>
              <a:t> </a:t>
            </a:r>
            <a:r>
              <a:rPr lang="ru-RU" sz="2300" dirty="0" err="1"/>
              <a:t>беларускай</a:t>
            </a:r>
            <a:r>
              <a:rPr lang="ru-RU" sz="2300" dirty="0"/>
              <a:t> </a:t>
            </a:r>
            <a:r>
              <a:rPr lang="ru-RU" sz="2300" dirty="0" err="1"/>
              <a:t>вёскай</a:t>
            </a:r>
            <a:r>
              <a:rPr lang="ru-RU" sz="2300" dirty="0"/>
              <a:t>, якая </a:t>
            </a:r>
            <a:r>
              <a:rPr lang="ru-RU" sz="2300" dirty="0" err="1"/>
              <a:t>налічвала</a:t>
            </a:r>
            <a:r>
              <a:rPr lang="ru-RU" sz="2300" dirty="0"/>
              <a:t> 26 </a:t>
            </a:r>
            <a:r>
              <a:rPr lang="ru-RU" sz="2300" dirty="0" err="1"/>
              <a:t>двароў</a:t>
            </a:r>
            <a:r>
              <a:rPr lang="ru-RU" sz="2300" dirty="0"/>
              <a:t>. </a:t>
            </a:r>
            <a:r>
              <a:rPr lang="ru-RU" sz="2300" dirty="0" err="1"/>
              <a:t>Раніцай</a:t>
            </a:r>
            <a:r>
              <a:rPr lang="ru-RU" sz="2300" dirty="0"/>
              <a:t> 22 </a:t>
            </a:r>
            <a:r>
              <a:rPr lang="ru-RU" sz="2300" dirty="0" err="1"/>
              <a:t>сакавіка</a:t>
            </a:r>
            <a:r>
              <a:rPr lang="ru-RU" sz="2300" dirty="0"/>
              <a:t> за 6 </a:t>
            </a:r>
            <a:r>
              <a:rPr lang="ru-RU" sz="2300" dirty="0" err="1"/>
              <a:t>кіламетраў</a:t>
            </a:r>
            <a:r>
              <a:rPr lang="ru-RU" sz="2300" dirty="0"/>
              <a:t> ад </a:t>
            </a:r>
            <a:r>
              <a:rPr lang="ru-RU" sz="2300" dirty="0" err="1"/>
              <a:t>яе</a:t>
            </a:r>
            <a:r>
              <a:rPr lang="ru-RU" sz="2300" dirty="0"/>
              <a:t> </a:t>
            </a:r>
            <a:r>
              <a:rPr lang="ru-RU" sz="2300" dirty="0" err="1"/>
              <a:t>партызаны</a:t>
            </a:r>
            <a:r>
              <a:rPr lang="ru-RU" sz="2300" dirty="0"/>
              <a:t> </a:t>
            </a:r>
            <a:r>
              <a:rPr lang="ru-RU" sz="2300" dirty="0" err="1"/>
              <a:t>абстралялі</a:t>
            </a:r>
            <a:r>
              <a:rPr lang="ru-RU" sz="2300" dirty="0"/>
              <a:t> </a:t>
            </a:r>
            <a:r>
              <a:rPr lang="ru-RU" sz="2300" dirty="0" err="1"/>
              <a:t>нямецкую</a:t>
            </a:r>
            <a:r>
              <a:rPr lang="ru-RU" sz="2300" dirty="0"/>
              <a:t> </a:t>
            </a:r>
            <a:r>
              <a:rPr lang="ru-RU" sz="2300" dirty="0" err="1"/>
              <a:t>аўтакалону</a:t>
            </a:r>
            <a:r>
              <a:rPr lang="ru-RU" sz="2300" dirty="0"/>
              <a:t>. У </a:t>
            </a:r>
            <a:r>
              <a:rPr lang="ru-RU" sz="2300" dirty="0" err="1"/>
              <a:t>перастрэлцы</a:t>
            </a:r>
            <a:r>
              <a:rPr lang="ru-RU" sz="2300" dirty="0"/>
              <a:t> </a:t>
            </a:r>
            <a:r>
              <a:rPr lang="ru-RU" sz="2300" dirty="0" err="1"/>
              <a:t>загінуў</a:t>
            </a:r>
            <a:r>
              <a:rPr lang="ru-RU" sz="2300" dirty="0"/>
              <a:t> </a:t>
            </a:r>
            <a:r>
              <a:rPr lang="ru-RU" sz="2300" dirty="0" err="1"/>
              <a:t>нямецкі</a:t>
            </a:r>
            <a:r>
              <a:rPr lang="ru-RU" sz="2300" dirty="0"/>
              <a:t> </a:t>
            </a:r>
            <a:r>
              <a:rPr lang="ru-RU" sz="2300" dirty="0" err="1"/>
              <a:t>афіцэр</a:t>
            </a:r>
            <a:r>
              <a:rPr lang="ru-RU" sz="2300" dirty="0"/>
              <a:t>. У </a:t>
            </a:r>
            <a:r>
              <a:rPr lang="ru-RU" sz="2300" dirty="0" err="1"/>
              <a:t>хуткім</a:t>
            </a:r>
            <a:r>
              <a:rPr lang="ru-RU" sz="2300" dirty="0"/>
              <a:t> часе </a:t>
            </a:r>
            <a:r>
              <a:rPr lang="ru-RU" sz="2300" dirty="0" err="1"/>
              <a:t>пасля</a:t>
            </a:r>
            <a:r>
              <a:rPr lang="ru-RU" sz="2300" dirty="0"/>
              <a:t> </a:t>
            </a:r>
            <a:r>
              <a:rPr lang="ru-RU" sz="2300" dirty="0" err="1"/>
              <a:t>гэтага</a:t>
            </a:r>
            <a:r>
              <a:rPr lang="ru-RU" sz="2300" dirty="0"/>
              <a:t> Хатынь </a:t>
            </a:r>
            <a:r>
              <a:rPr lang="ru-RU" sz="2300" dirty="0" err="1"/>
              <a:t>акружылі</a:t>
            </a:r>
            <a:r>
              <a:rPr lang="ru-RU" sz="2300" dirty="0"/>
              <a:t> </a:t>
            </a:r>
            <a:r>
              <a:rPr lang="ru-RU" sz="2300" dirty="0" err="1"/>
              <a:t>карнікі</a:t>
            </a:r>
            <a:r>
              <a:rPr lang="ru-RU" sz="2300" dirty="0"/>
              <a:t>. Яны </a:t>
            </a:r>
            <a:r>
              <a:rPr lang="ru-RU" sz="2300" dirty="0" err="1"/>
              <a:t>сагналі</a:t>
            </a:r>
            <a:r>
              <a:rPr lang="ru-RU" sz="2300" dirty="0"/>
              <a:t> ў </a:t>
            </a:r>
            <a:r>
              <a:rPr lang="ru-RU" sz="2300" dirty="0" err="1"/>
              <a:t>свіран</a:t>
            </a:r>
            <a:r>
              <a:rPr lang="ru-RU" sz="2300" dirty="0"/>
              <a:t> старых, </a:t>
            </a:r>
            <a:r>
              <a:rPr lang="ru-RU" sz="2300" dirty="0" err="1"/>
              <a:t>жанчын</a:t>
            </a:r>
            <a:r>
              <a:rPr lang="ru-RU" sz="2300" dirty="0"/>
              <a:t>, </a:t>
            </a:r>
            <a:r>
              <a:rPr lang="ru-RU" sz="2300" dirty="0" err="1"/>
              <a:t>дзяцей</a:t>
            </a:r>
            <a:r>
              <a:rPr lang="ru-RU" sz="2300" dirty="0"/>
              <a:t>, </a:t>
            </a:r>
            <a:r>
              <a:rPr lang="ru-RU" sz="2300" dirty="0" err="1"/>
              <a:t>зачынілі</a:t>
            </a:r>
            <a:r>
              <a:rPr lang="ru-RU" sz="2300" dirty="0"/>
              <a:t> і </a:t>
            </a:r>
            <a:r>
              <a:rPr lang="ru-RU" sz="2300" dirty="0" err="1"/>
              <a:t>падпалілі</a:t>
            </a:r>
            <a:r>
              <a:rPr lang="ru-RU" sz="2300" dirty="0"/>
              <a:t>. У </a:t>
            </a:r>
            <a:r>
              <a:rPr lang="ru-RU" sz="2300" dirty="0" err="1"/>
              <a:t>агні</a:t>
            </a:r>
            <a:r>
              <a:rPr lang="ru-RU" sz="2300" dirty="0"/>
              <a:t> </a:t>
            </a:r>
            <a:r>
              <a:rPr lang="ru-RU" sz="2300" dirty="0" err="1"/>
              <a:t>загінулі</a:t>
            </a:r>
            <a:r>
              <a:rPr lang="ru-RU" sz="2300" dirty="0"/>
              <a:t> 149 </a:t>
            </a:r>
            <a:r>
              <a:rPr lang="ru-RU" sz="2300" dirty="0" err="1"/>
              <a:t>чалавек</a:t>
            </a:r>
            <a:r>
              <a:rPr lang="ru-RU" sz="2300" dirty="0"/>
              <a:t>, у </a:t>
            </a:r>
            <a:r>
              <a:rPr lang="ru-RU" sz="2300" dirty="0" err="1"/>
              <a:t>тым</a:t>
            </a:r>
            <a:r>
              <a:rPr lang="ru-RU" sz="2300" dirty="0"/>
              <a:t> </a:t>
            </a:r>
            <a:r>
              <a:rPr lang="ru-RU" sz="2300" dirty="0" err="1"/>
              <a:t>ліку</a:t>
            </a:r>
            <a:r>
              <a:rPr lang="ru-RU" sz="2300" dirty="0"/>
              <a:t> 75 </a:t>
            </a:r>
            <a:r>
              <a:rPr lang="ru-RU" sz="2300" dirty="0" err="1"/>
              <a:t>дзяцей</a:t>
            </a:r>
            <a:r>
              <a:rPr lang="ru-RU" sz="2300" dirty="0"/>
              <a:t>.</a:t>
            </a:r>
          </a:p>
          <a:p>
            <a:r>
              <a:rPr lang="ru-RU" sz="2300" dirty="0"/>
              <a:t>З </a:t>
            </a:r>
            <a:r>
              <a:rPr lang="ru-RU" sz="2300" dirty="0" err="1"/>
              <a:t>ахопленай</a:t>
            </a:r>
            <a:r>
              <a:rPr lang="ru-RU" sz="2300" dirty="0"/>
              <a:t> полымем </a:t>
            </a:r>
            <a:r>
              <a:rPr lang="ru-RU" sz="2300" dirty="0" err="1"/>
              <a:t>будыніны</a:t>
            </a:r>
            <a:r>
              <a:rPr lang="ru-RU" sz="2300" dirty="0"/>
              <a:t> </a:t>
            </a:r>
            <a:r>
              <a:rPr lang="ru-RU" sz="2300" dirty="0" err="1"/>
              <a:t>жывым</a:t>
            </a:r>
            <a:r>
              <a:rPr lang="ru-RU" sz="2300" dirty="0"/>
              <a:t> </a:t>
            </a:r>
            <a:r>
              <a:rPr lang="ru-RU" sz="2300" dirty="0" err="1"/>
              <a:t>удалося</a:t>
            </a:r>
            <a:r>
              <a:rPr lang="ru-RU" sz="2300" dirty="0"/>
              <a:t> </a:t>
            </a:r>
            <a:r>
              <a:rPr lang="ru-RU" sz="2300" dirty="0" err="1"/>
              <a:t>вырвацца</a:t>
            </a:r>
            <a:r>
              <a:rPr lang="ru-RU" sz="2300" dirty="0"/>
              <a:t> </a:t>
            </a:r>
            <a:r>
              <a:rPr lang="ru-RU" sz="2300" dirty="0" err="1"/>
              <a:t>толькі</a:t>
            </a:r>
            <a:r>
              <a:rPr lang="ru-RU" sz="2300" dirty="0"/>
              <a:t> </a:t>
            </a:r>
            <a:r>
              <a:rPr lang="ru-RU" sz="2300" dirty="0" err="1"/>
              <a:t>аднаму</a:t>
            </a:r>
            <a:r>
              <a:rPr lang="ru-RU" sz="2300" dirty="0"/>
              <a:t> -  56-гадоваму </a:t>
            </a:r>
            <a:r>
              <a:rPr lang="ru-RU" sz="2300" dirty="0" err="1"/>
              <a:t>Іосіфу</a:t>
            </a:r>
            <a:r>
              <a:rPr lang="ru-RU" sz="2300" dirty="0"/>
              <a:t> </a:t>
            </a:r>
            <a:r>
              <a:rPr lang="ru-RU" sz="2300" dirty="0" err="1"/>
              <a:t>Камінскаму</a:t>
            </a:r>
            <a:r>
              <a:rPr lang="ru-RU" sz="2300" dirty="0"/>
              <a:t>. </a:t>
            </a:r>
            <a:r>
              <a:rPr lang="ru-RU" sz="2300" dirty="0" err="1"/>
              <a:t>Ён</a:t>
            </a:r>
            <a:r>
              <a:rPr lang="ru-RU" sz="2300" dirty="0"/>
              <a:t> </a:t>
            </a:r>
            <a:r>
              <a:rPr lang="ru-RU" sz="2300" dirty="0" err="1"/>
              <a:t>паспрабаваў</a:t>
            </a:r>
            <a:r>
              <a:rPr lang="ru-RU" sz="2300" dirty="0"/>
              <a:t> </a:t>
            </a:r>
            <a:r>
              <a:rPr lang="ru-RU" sz="2300" dirty="0" err="1"/>
              <a:t>вынесці</a:t>
            </a:r>
            <a:r>
              <a:rPr lang="ru-RU" sz="2300" dirty="0"/>
              <a:t> і </a:t>
            </a:r>
            <a:r>
              <a:rPr lang="ru-RU" sz="2300" dirty="0" err="1"/>
              <a:t>свайго</a:t>
            </a:r>
            <a:r>
              <a:rPr lang="ru-RU" sz="2300" dirty="0"/>
              <a:t> </a:t>
            </a:r>
            <a:r>
              <a:rPr lang="ru-RU" sz="2300" dirty="0" err="1"/>
              <a:t>параненага</a:t>
            </a:r>
            <a:r>
              <a:rPr lang="ru-RU" sz="2300" dirty="0"/>
              <a:t> сына, але не </a:t>
            </a:r>
            <a:r>
              <a:rPr lang="ru-RU" sz="2300" dirty="0" err="1"/>
              <a:t>змог</a:t>
            </a:r>
            <a:r>
              <a:rPr lang="ru-RU" sz="2300" dirty="0"/>
              <a:t> </a:t>
            </a:r>
            <a:r>
              <a:rPr lang="ru-RU" sz="2300" dirty="0" err="1"/>
              <a:t>яго</a:t>
            </a:r>
            <a:r>
              <a:rPr lang="ru-RU" sz="2300" dirty="0"/>
              <a:t> </a:t>
            </a:r>
            <a:r>
              <a:rPr lang="ru-RU" sz="2300" dirty="0" err="1"/>
              <a:t>выратаваць</a:t>
            </a:r>
            <a:r>
              <a:rPr lang="ru-RU" sz="2300" dirty="0"/>
              <a:t>.</a:t>
            </a:r>
          </a:p>
          <a:p>
            <a:endParaRPr lang="ru-RU" dirty="0"/>
          </a:p>
        </p:txBody>
      </p:sp>
      <p:pic>
        <p:nvPicPr>
          <p:cNvPr id="23554" name="Picture 2" descr="C:\Users\аня\Desktop\Новая папка\хатынь\58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779" y="287"/>
            <a:ext cx="3699741" cy="68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07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я\Desktop\Новая папка\хатынь\000741_736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24" y="0"/>
            <a:ext cx="438913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аня\Desktop\Новая папка\хатынь\10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7408" y="1"/>
            <a:ext cx="4776592" cy="28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аня\Desktop\Новая папка\хатынь\f8d37b2s-9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724" y="2865763"/>
            <a:ext cx="9165724" cy="39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37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54010"/>
            <a:ext cx="6794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Бабруйская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крэпасць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5602" name="Picture 2" descr="C:\Users\аня\Desktop\Новая папка\бабруйская\Бобруйская-крепость-Беларусь.-Экскурсионные-туры-турагенство-Саулетта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98" y="1358933"/>
            <a:ext cx="9126301" cy="54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5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39" y="0"/>
            <a:ext cx="42322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Бабруйская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крэпасць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увайшла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ў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гісторыю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Беларусі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як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выдатнае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абарончае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збудаванне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помнік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архітэктуры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першай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палавіны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XIX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стагоддзя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пачатку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1840-х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гадоў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Бабруйская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цытадэль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была не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толькі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самай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непрыступнай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Расійскай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імперыі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але і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адной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лепшых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Еўропе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па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ўзроўні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ваеннага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аснашчэння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З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крэпасцю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звязаны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падзеі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вайны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1812 года,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дзекабрысцкага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руху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Вялікай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Айчыннай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вайны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1810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годзе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імператар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Аляксандр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I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зацвердзіў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Бабруйск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месцам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узвядзення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адной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цытадэлей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лініі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абароны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заходніх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межаў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Расійскай</a:t>
            </a: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імперыі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6626" name="Picture 2" descr="C:\Users\аня\Desktop\Новая папка\бабруйская\img_4703_1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5004048" cy="5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567821"/>
            <a:ext cx="8100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будаўніцтве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ўдзельнічалі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тысячы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салдатаў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сялян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выкарыстоўваліся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найноўшыя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дасягненні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еўрапейскага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ваеннага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майстэрства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Цытадэль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была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прылічана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да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першага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класа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абарончых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збудаванняў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імперыі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яе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тэрыторыя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складала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амаль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120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гектараў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874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я\Desktop\Новая папка\бабруйская\doc_veska30_20-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8" y="0"/>
            <a:ext cx="4367674" cy="32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аня\Desktop\Новая папка\бабруйская\37700_6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5618" y="3194256"/>
            <a:ext cx="4405991" cy="3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аня\Desktop\Новая папка\бабруйская\city11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7391" y="-23798"/>
            <a:ext cx="4762258" cy="32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аня\Desktop\Новая папка\бабруйская\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68" y="3220653"/>
            <a:ext cx="4731550" cy="36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6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9230" y="332656"/>
            <a:ext cx="6517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Каложская</a:t>
            </a:r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царква</a:t>
            </a:r>
            <a:endParaRPr lang="ru-RU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8674" name="Picture 2" descr="C:\Users\аня\Desktop\Новая папка\каложская\41860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51284"/>
            <a:ext cx="9144000" cy="5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8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Новая папка\каложская\3752233716_6613dd71d2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5976" cy="68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0"/>
            <a:ext cx="4896544" cy="731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Свята-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Барыса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Глебская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Каложская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царква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–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архітэктурная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жамчужына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старадаўняга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  <a:r>
              <a:rPr lang="ru-RU" sz="215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Гродна</a:t>
            </a:r>
            <a:r>
              <a:rPr lang="ru-RU" sz="215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унікальны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помнік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старажытнага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праваслаўнага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дойлідства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XII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Беларусі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ўсёй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Усходняй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Еўропе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Пабудаваная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паўночным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захадзе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Старажытнай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Русі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Каложская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царква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не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падобная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адзін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храм у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свеце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Праваслаўная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святыня,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гісторыя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якой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налічвае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ўжо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дзевяць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стагоддзяў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уключана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папярэдні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  <a:r>
              <a:rPr lang="ru-RU" sz="215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спіс</a:t>
            </a:r>
            <a:r>
              <a:rPr lang="ru-RU" sz="215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аб’екта</a:t>
            </a:r>
            <a:r>
              <a:rPr lang="be-BY" sz="215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 Сусветнай спадчыны ЮНЕСКА</a:t>
            </a:r>
            <a:r>
              <a:rPr lang="ru-RU" sz="215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Дакладная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дата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пачатку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будаўніцтва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невядома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але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мяркуюць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што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мураваная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царква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крутым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беразе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ракі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Нёман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у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Гродне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была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ўзведзена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 1140-1170 гады. Сыны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Гродзенскага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князя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Усевалада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заснавалі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храм у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гонар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першых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старажытнарускіх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святых – 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князёў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 </a:t>
            </a:r>
            <a:r>
              <a:rPr lang="ru-RU" sz="215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Барыса</a:t>
            </a:r>
            <a:r>
              <a:rPr lang="ru-RU" sz="21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Глеба.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97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esktop\Новая папка\каложская\hrhrhora07-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0813" y="0"/>
            <a:ext cx="4403188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Новая папка\каложская\sipl1iez6fhet0pw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9"/>
          <a:stretch/>
        </p:blipFill>
        <p:spPr bwMode="auto">
          <a:xfrm>
            <a:off x="0" y="0"/>
            <a:ext cx="4740812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Новая папка\каложская\35919_mai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79196"/>
            <a:ext cx="5134708" cy="34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я\Desktop\Новая папка\каложская\kaoa__jpg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708" y="3473516"/>
            <a:ext cx="3975615" cy="32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2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63" y="3342637"/>
            <a:ext cx="7704137" cy="198088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2133" y="116632"/>
            <a:ext cx="7982355" cy="612068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Дзякуў</a:t>
            </a:r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за </a:t>
            </a:r>
            <a:r>
              <a:rPr lang="ru-RU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ўвагу</a:t>
            </a: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даражэнькія</a:t>
            </a: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сябры</a:t>
            </a:r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=)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tx1">
                    <a:alpha val="6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1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136" y="476672"/>
            <a:ext cx="4860032" cy="494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-135397"/>
            <a:ext cx="374441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Мірскі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замкавы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комплекс (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Мірскі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замак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) –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выдатны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прыклад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абарончага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дойлідства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XVI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стагоддзя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Ён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размешчаны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пасёлку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Мір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у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Гродзенскай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вобласці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Беларусі.</a:t>
            </a:r>
          </a:p>
          <a:p>
            <a:pPr marL="0" indent="0">
              <a:buNone/>
            </a:pP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Самыя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раннія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збудаванні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выкананы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гатычным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стылі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і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адносяцца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да </a:t>
            </a:r>
            <a:r>
              <a:rPr lang="en-US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XVI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стагоддзя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Гэты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беларускі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замак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быў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закладзены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пачатку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XVI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стагоддзя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князем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Іллінічам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У 1568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годзе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замак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перайшоў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у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валоданне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Мікалая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Радзівіла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,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які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дабудаваў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яго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ў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стылі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рэнесансу</a:t>
            </a:r>
            <a:r>
              <a:rPr lang="ru-RU" sz="2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.</a:t>
            </a:r>
            <a:endParaRPr lang="ru-RU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119299"/>
            <a:ext cx="5656356" cy="375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367240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0"/>
            <a:ext cx="3491880" cy="4652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472"/>
            <a:ext cx="7704667" cy="1981200"/>
          </a:xfrm>
        </p:spPr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Мемарыяльны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комплекс "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Брэсцкая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крэпасць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-герой"</a:t>
            </a:r>
          </a:p>
        </p:txBody>
      </p:sp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" y="3068960"/>
            <a:ext cx="9144000" cy="37890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8136904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Брэсцкая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крэпасць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была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пабудавана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ў 30-я –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пачатку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40-х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гадоў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XIX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стагоддзя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каля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перакрыжавання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рэк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Заходні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Буг і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Мухавец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месцы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старога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Брэста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У час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будаўніцтва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ўвесь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горад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быў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перамешчаны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новую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тэрыторыю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ўсход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ад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Цытадэлі</a:t>
            </a:r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Крэпасць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размяшчалася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на 4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астравах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утвораных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рукавамі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рэк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Мухавец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і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Заходні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Буг і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сістэмай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каналаў</a:t>
            </a:r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цэнтры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крэпасці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размешчана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Цытадэль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або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Цэнтральнае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ўмацаванне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якое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мастамі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звязана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3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штучнымі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астраўнымі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ўмацаваннямі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Гэта</a:t>
            </a:r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</a:t>
            </a:r>
            <a:endParaRPr lang="ru-RU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Кобрынскае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ўмацаванне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паўночна-ўсходні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бок)</a:t>
            </a:r>
          </a:p>
          <a:p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Цярэспальскае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ўмацаванне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заходні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бок)</a:t>
            </a:r>
          </a:p>
          <a:p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Валынскае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ўмацаванне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паўднёва-ўсходні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востраў</a:t>
            </a:r>
            <a:r>
              <a:rPr lang="ru-RU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15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93D87A-13B8-4B35-A672-81D26C596995}"/>
</file>

<file path=customXml/itemProps2.xml><?xml version="1.0" encoding="utf-8"?>
<ds:datastoreItem xmlns:ds="http://schemas.openxmlformats.org/officeDocument/2006/customXml" ds:itemID="{747843BA-EDE8-406B-B5B7-221DB744A246}"/>
</file>

<file path=customXml/itemProps3.xml><?xml version="1.0" encoding="utf-8"?>
<ds:datastoreItem xmlns:ds="http://schemas.openxmlformats.org/officeDocument/2006/customXml" ds:itemID="{36B6F942-482B-47E0-8E7E-43AB3F39F5FB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</TotalTime>
  <Words>1299</Words>
  <Application>Microsoft Office PowerPoint</Application>
  <PresentationFormat>Экран (4:3)</PresentationFormat>
  <Paragraphs>82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Параллакс</vt:lpstr>
      <vt:lpstr>Прэзентацыя на тэму: «Падарожжа па Беларусі: што паказаць гасцям?»</vt:lpstr>
      <vt:lpstr>Нясвіжскі замак</vt:lpstr>
      <vt:lpstr>Презентация PowerPoint</vt:lpstr>
      <vt:lpstr>Презентация PowerPoint</vt:lpstr>
      <vt:lpstr>Мірскі замак</vt:lpstr>
      <vt:lpstr>Презентация PowerPoint</vt:lpstr>
      <vt:lpstr>Презентация PowerPoint</vt:lpstr>
      <vt:lpstr>Мемарыяльны комплекс "Брэсцкая крэпасць-герой"</vt:lpstr>
      <vt:lpstr>Презентация PowerPoint</vt:lpstr>
      <vt:lpstr>Презентация PowerPoint</vt:lpstr>
      <vt:lpstr>Нацыянальны парк  "Белавежская пушча"</vt:lpstr>
      <vt:lpstr>Презентация PowerPoint</vt:lpstr>
      <vt:lpstr>Презентация PowerPoint</vt:lpstr>
      <vt:lpstr>Рэзідэнцыя Дзеда Мароза ў Белавежскай пушчы</vt:lpstr>
      <vt:lpstr>Презентация PowerPoint</vt:lpstr>
      <vt:lpstr>Презентация PowerPoint</vt:lpstr>
      <vt:lpstr>Камянецкая вежа</vt:lpstr>
      <vt:lpstr>Презентация PowerPoint</vt:lpstr>
      <vt:lpstr>Презентация PowerPoint</vt:lpstr>
      <vt:lpstr>Полацк</vt:lpstr>
      <vt:lpstr>Презентация PowerPoint</vt:lpstr>
      <vt:lpstr>Презентация PowerPoint</vt:lpstr>
      <vt:lpstr>Сафійскі сабор у Полацку</vt:lpstr>
      <vt:lpstr>Презентация PowerPoint</vt:lpstr>
      <vt:lpstr>Презентация PowerPoint</vt:lpstr>
      <vt:lpstr>Руіны Крэўскага замка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Дзякуў за ўвагу, даражэнькія сябры =)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Бацькауна</dc:creator>
  <cp:lastModifiedBy>Dmitry Tarasov</cp:lastModifiedBy>
  <cp:revision>26</cp:revision>
  <dcterms:created xsi:type="dcterms:W3CDTF">2016-03-13T08:15:57Z</dcterms:created>
  <dcterms:modified xsi:type="dcterms:W3CDTF">2017-05-25T07:29:46Z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